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7772400" cx="10058400"/>
  <p:notesSz cx="6858000" cy="9144000"/>
  <p:embeddedFontLst>
    <p:embeddedFont>
      <p:font typeface="Roboto Slab"/>
      <p:regular r:id="rId8"/>
      <p:bold r:id="rId9"/>
    </p:embeddedFont>
    <p:embeddedFont>
      <p:font typeface="Roboto"/>
      <p:regular r:id="rId10"/>
      <p:bold r:id="rId11"/>
      <p:italic r:id="rId12"/>
      <p:boldItalic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oboto-bold.fntdata"/><Relationship Id="rId10" Type="http://schemas.openxmlformats.org/officeDocument/2006/relationships/font" Target="fonts/Roboto-regular.fntdata"/><Relationship Id="rId13" Type="http://schemas.openxmlformats.org/officeDocument/2006/relationships/font" Target="fonts/Roboto-boldItalic.fntdata"/><Relationship Id="rId12" Type="http://schemas.openxmlformats.org/officeDocument/2006/relationships/font" Target="fonts/Roboto-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RobotoSlab-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RobotoSlab-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6"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c6f9fe735_0_0:notes"/>
          <p:cNvSpPr/>
          <p:nvPr>
            <p:ph idx="2" type="sldImg"/>
          </p:nvPr>
        </p:nvSpPr>
        <p:spPr>
          <a:xfrm>
            <a:off x="1210464"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c6f9fe73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c2ec616566f7d25_0:notes"/>
          <p:cNvSpPr/>
          <p:nvPr>
            <p:ph idx="2" type="sldImg"/>
          </p:nvPr>
        </p:nvSpPr>
        <p:spPr>
          <a:xfrm>
            <a:off x="1210546"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c2ec616566f7d2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677280" y="1016382"/>
            <a:ext cx="1189788" cy="1699912"/>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7191319" y="5051544"/>
            <a:ext cx="1189788" cy="1699912"/>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795562" y="4257501"/>
            <a:ext cx="4674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title"/>
          </p:nvPr>
        </p:nvSpPr>
        <p:spPr>
          <a:xfrm>
            <a:off x="1848332" y="1796598"/>
            <a:ext cx="6361800" cy="2202300"/>
          </a:xfrm>
          <a:prstGeom prst="rect">
            <a:avLst/>
          </a:prstGeom>
        </p:spPr>
        <p:txBody>
          <a:bodyPr anchorCtr="0" anchor="b" bIns="113100" lIns="113100" spcFirstLastPara="1" rIns="113100" wrap="square" tIns="113100">
            <a:noAutofit/>
          </a:bodyPr>
          <a:lstStyle>
            <a:lvl1pPr lvl="0" rtl="0" algn="ctr">
              <a:spcBef>
                <a:spcPts val="0"/>
              </a:spcBef>
              <a:spcAft>
                <a:spcPts val="0"/>
              </a:spcAft>
              <a:buSzPts val="4900"/>
              <a:buNone/>
              <a:defRPr sz="4900"/>
            </a:lvl1pPr>
            <a:lvl2pPr lvl="1" rtl="0" algn="ctr">
              <a:spcBef>
                <a:spcPts val="0"/>
              </a:spcBef>
              <a:spcAft>
                <a:spcPts val="0"/>
              </a:spcAft>
              <a:buSzPts val="4900"/>
              <a:buNone/>
              <a:defRPr sz="4900"/>
            </a:lvl2pPr>
            <a:lvl3pPr lvl="2" rtl="0" algn="ctr">
              <a:spcBef>
                <a:spcPts val="0"/>
              </a:spcBef>
              <a:spcAft>
                <a:spcPts val="0"/>
              </a:spcAft>
              <a:buSzPts val="4900"/>
              <a:buNone/>
              <a:defRPr sz="4900"/>
            </a:lvl3pPr>
            <a:lvl4pPr lvl="3" rtl="0" algn="ctr">
              <a:spcBef>
                <a:spcPts val="0"/>
              </a:spcBef>
              <a:spcAft>
                <a:spcPts val="0"/>
              </a:spcAft>
              <a:buSzPts val="4900"/>
              <a:buNone/>
              <a:defRPr sz="4900"/>
            </a:lvl4pPr>
            <a:lvl5pPr lvl="4" rtl="0" algn="ctr">
              <a:spcBef>
                <a:spcPts val="0"/>
              </a:spcBef>
              <a:spcAft>
                <a:spcPts val="0"/>
              </a:spcAft>
              <a:buSzPts val="4900"/>
              <a:buNone/>
              <a:defRPr sz="4900"/>
            </a:lvl5pPr>
            <a:lvl6pPr lvl="5" rtl="0" algn="ctr">
              <a:spcBef>
                <a:spcPts val="0"/>
              </a:spcBef>
              <a:spcAft>
                <a:spcPts val="0"/>
              </a:spcAft>
              <a:buSzPts val="4900"/>
              <a:buNone/>
              <a:defRPr sz="4900"/>
            </a:lvl6pPr>
            <a:lvl7pPr lvl="6" rtl="0" algn="ctr">
              <a:spcBef>
                <a:spcPts val="0"/>
              </a:spcBef>
              <a:spcAft>
                <a:spcPts val="0"/>
              </a:spcAft>
              <a:buSzPts val="4900"/>
              <a:buNone/>
              <a:defRPr sz="4900"/>
            </a:lvl7pPr>
            <a:lvl8pPr lvl="7" rtl="0" algn="ctr">
              <a:spcBef>
                <a:spcPts val="0"/>
              </a:spcBef>
              <a:spcAft>
                <a:spcPts val="0"/>
              </a:spcAft>
              <a:buSzPts val="4900"/>
              <a:buNone/>
              <a:defRPr sz="4900"/>
            </a:lvl8pPr>
            <a:lvl9pPr lvl="8" rtl="0" algn="ctr">
              <a:spcBef>
                <a:spcPts val="0"/>
              </a:spcBef>
              <a:spcAft>
                <a:spcPts val="0"/>
              </a:spcAft>
              <a:buSzPts val="4900"/>
              <a:buNone/>
              <a:defRPr sz="4900"/>
            </a:lvl9pPr>
          </a:lstStyle>
          <a:p/>
        </p:txBody>
      </p:sp>
      <p:sp>
        <p:nvSpPr>
          <p:cNvPr id="14" name="Google Shape;14;p2"/>
          <p:cNvSpPr txBox="1"/>
          <p:nvPr>
            <p:ph idx="1" type="subTitle"/>
          </p:nvPr>
        </p:nvSpPr>
        <p:spPr>
          <a:xfrm>
            <a:off x="1848332" y="4608058"/>
            <a:ext cx="6361800" cy="1373700"/>
          </a:xfrm>
          <a:prstGeom prst="rect">
            <a:avLst/>
          </a:prstGeom>
        </p:spPr>
        <p:txBody>
          <a:bodyPr anchorCtr="0" anchor="t" bIns="113100" lIns="113100" spcFirstLastPara="1" rIns="113100" wrap="square" tIns="113100">
            <a:noAutofit/>
          </a:bodyPr>
          <a:lstStyle>
            <a:lvl1pPr lvl="0" rtl="0" algn="ctr">
              <a:lnSpc>
                <a:spcPct val="100000"/>
              </a:lnSpc>
              <a:spcBef>
                <a:spcPts val="0"/>
              </a:spcBef>
              <a:spcAft>
                <a:spcPts val="0"/>
              </a:spcAft>
              <a:buClr>
                <a:schemeClr val="accent5"/>
              </a:buClr>
              <a:buSzPts val="3000"/>
              <a:buFont typeface="Roboto Slab"/>
              <a:buNone/>
              <a:defRPr sz="3000">
                <a:solidFill>
                  <a:schemeClr val="accent5"/>
                </a:solidFill>
                <a:latin typeface="Roboto Slab"/>
                <a:ea typeface="Roboto Slab"/>
                <a:cs typeface="Roboto Slab"/>
                <a:sym typeface="Roboto Slab"/>
              </a:defRPr>
            </a:lvl1pPr>
            <a:lvl2pPr lvl="1" rtl="0" algn="ctr">
              <a:lnSpc>
                <a:spcPct val="100000"/>
              </a:lnSpc>
              <a:spcBef>
                <a:spcPts val="0"/>
              </a:spcBef>
              <a:spcAft>
                <a:spcPts val="0"/>
              </a:spcAft>
              <a:buClr>
                <a:schemeClr val="accent5"/>
              </a:buClr>
              <a:buSzPts val="3000"/>
              <a:buFont typeface="Roboto Slab"/>
              <a:buNone/>
              <a:defRPr sz="3000">
                <a:solidFill>
                  <a:schemeClr val="accent5"/>
                </a:solidFill>
                <a:latin typeface="Roboto Slab"/>
                <a:ea typeface="Roboto Slab"/>
                <a:cs typeface="Roboto Slab"/>
                <a:sym typeface="Roboto Slab"/>
              </a:defRPr>
            </a:lvl2pPr>
            <a:lvl3pPr lvl="2" rtl="0" algn="ctr">
              <a:lnSpc>
                <a:spcPct val="100000"/>
              </a:lnSpc>
              <a:spcBef>
                <a:spcPts val="0"/>
              </a:spcBef>
              <a:spcAft>
                <a:spcPts val="0"/>
              </a:spcAft>
              <a:buClr>
                <a:schemeClr val="accent5"/>
              </a:buClr>
              <a:buSzPts val="3000"/>
              <a:buFont typeface="Roboto Slab"/>
              <a:buNone/>
              <a:defRPr sz="3000">
                <a:solidFill>
                  <a:schemeClr val="accent5"/>
                </a:solidFill>
                <a:latin typeface="Roboto Slab"/>
                <a:ea typeface="Roboto Slab"/>
                <a:cs typeface="Roboto Slab"/>
                <a:sym typeface="Roboto Slab"/>
              </a:defRPr>
            </a:lvl3pPr>
            <a:lvl4pPr lvl="3" rtl="0" algn="ctr">
              <a:lnSpc>
                <a:spcPct val="100000"/>
              </a:lnSpc>
              <a:spcBef>
                <a:spcPts val="0"/>
              </a:spcBef>
              <a:spcAft>
                <a:spcPts val="0"/>
              </a:spcAft>
              <a:buClr>
                <a:schemeClr val="accent5"/>
              </a:buClr>
              <a:buSzPts val="3000"/>
              <a:buFont typeface="Roboto Slab"/>
              <a:buNone/>
              <a:defRPr sz="3000">
                <a:solidFill>
                  <a:schemeClr val="accent5"/>
                </a:solidFill>
                <a:latin typeface="Roboto Slab"/>
                <a:ea typeface="Roboto Slab"/>
                <a:cs typeface="Roboto Slab"/>
                <a:sym typeface="Roboto Slab"/>
              </a:defRPr>
            </a:lvl4pPr>
            <a:lvl5pPr lvl="4" rtl="0" algn="ctr">
              <a:lnSpc>
                <a:spcPct val="100000"/>
              </a:lnSpc>
              <a:spcBef>
                <a:spcPts val="0"/>
              </a:spcBef>
              <a:spcAft>
                <a:spcPts val="0"/>
              </a:spcAft>
              <a:buClr>
                <a:schemeClr val="accent5"/>
              </a:buClr>
              <a:buSzPts val="3000"/>
              <a:buFont typeface="Roboto Slab"/>
              <a:buNone/>
              <a:defRPr sz="3000">
                <a:solidFill>
                  <a:schemeClr val="accent5"/>
                </a:solidFill>
                <a:latin typeface="Roboto Slab"/>
                <a:ea typeface="Roboto Slab"/>
                <a:cs typeface="Roboto Slab"/>
                <a:sym typeface="Roboto Slab"/>
              </a:defRPr>
            </a:lvl5pPr>
            <a:lvl6pPr lvl="5" rtl="0" algn="ctr">
              <a:lnSpc>
                <a:spcPct val="100000"/>
              </a:lnSpc>
              <a:spcBef>
                <a:spcPts val="0"/>
              </a:spcBef>
              <a:spcAft>
                <a:spcPts val="0"/>
              </a:spcAft>
              <a:buClr>
                <a:schemeClr val="accent5"/>
              </a:buClr>
              <a:buSzPts val="3000"/>
              <a:buFont typeface="Roboto Slab"/>
              <a:buNone/>
              <a:defRPr sz="3000">
                <a:solidFill>
                  <a:schemeClr val="accent5"/>
                </a:solidFill>
                <a:latin typeface="Roboto Slab"/>
                <a:ea typeface="Roboto Slab"/>
                <a:cs typeface="Roboto Slab"/>
                <a:sym typeface="Roboto Slab"/>
              </a:defRPr>
            </a:lvl6pPr>
            <a:lvl7pPr lvl="6" rtl="0" algn="ctr">
              <a:lnSpc>
                <a:spcPct val="100000"/>
              </a:lnSpc>
              <a:spcBef>
                <a:spcPts val="0"/>
              </a:spcBef>
              <a:spcAft>
                <a:spcPts val="0"/>
              </a:spcAft>
              <a:buClr>
                <a:schemeClr val="accent5"/>
              </a:buClr>
              <a:buSzPts val="3000"/>
              <a:buFont typeface="Roboto Slab"/>
              <a:buNone/>
              <a:defRPr sz="3000">
                <a:solidFill>
                  <a:schemeClr val="accent5"/>
                </a:solidFill>
                <a:latin typeface="Roboto Slab"/>
                <a:ea typeface="Roboto Slab"/>
                <a:cs typeface="Roboto Slab"/>
                <a:sym typeface="Roboto Slab"/>
              </a:defRPr>
            </a:lvl7pPr>
            <a:lvl8pPr lvl="7" rtl="0" algn="ctr">
              <a:lnSpc>
                <a:spcPct val="100000"/>
              </a:lnSpc>
              <a:spcBef>
                <a:spcPts val="0"/>
              </a:spcBef>
              <a:spcAft>
                <a:spcPts val="0"/>
              </a:spcAft>
              <a:buClr>
                <a:schemeClr val="accent5"/>
              </a:buClr>
              <a:buSzPts val="3000"/>
              <a:buFont typeface="Roboto Slab"/>
              <a:buNone/>
              <a:defRPr sz="3000">
                <a:solidFill>
                  <a:schemeClr val="accent5"/>
                </a:solidFill>
                <a:latin typeface="Roboto Slab"/>
                <a:ea typeface="Roboto Slab"/>
                <a:cs typeface="Roboto Slab"/>
                <a:sym typeface="Roboto Slab"/>
              </a:defRPr>
            </a:lvl8pPr>
            <a:lvl9pPr lvl="8" rtl="0" algn="ctr">
              <a:lnSpc>
                <a:spcPct val="100000"/>
              </a:lnSpc>
              <a:spcBef>
                <a:spcPts val="0"/>
              </a:spcBef>
              <a:spcAft>
                <a:spcPts val="0"/>
              </a:spcAft>
              <a:buClr>
                <a:schemeClr val="accent5"/>
              </a:buClr>
              <a:buSzPts val="3000"/>
              <a:buFont typeface="Roboto Slab"/>
              <a:buNone/>
              <a:defRPr sz="30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65" y="7671647"/>
            <a:ext cx="10058100" cy="100500"/>
          </a:xfrm>
          <a:prstGeom prst="rect">
            <a:avLst/>
          </a:prstGeom>
          <a:solidFill>
            <a:schemeClr val="accent4"/>
          </a:solidFill>
          <a:ln>
            <a:noFill/>
          </a:ln>
        </p:spPr>
        <p:txBody>
          <a:bodyPr anchorCtr="0" anchor="ctr" bIns="113100" lIns="113100" spcFirstLastPara="1" rIns="113100" wrap="square" tIns="113100">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426690" y="1741480"/>
            <a:ext cx="9204900" cy="2324700"/>
          </a:xfrm>
          <a:prstGeom prst="rect">
            <a:avLst/>
          </a:prstGeom>
        </p:spPr>
        <p:txBody>
          <a:bodyPr anchorCtr="0" anchor="ctr" bIns="113100" lIns="113100" spcFirstLastPara="1" rIns="113100" wrap="square" tIns="113100">
            <a:noAutofit/>
          </a:bodyPr>
          <a:lstStyle>
            <a:lvl1pPr lvl="0" rtl="0" algn="ctr">
              <a:spcBef>
                <a:spcPts val="0"/>
              </a:spcBef>
              <a:spcAft>
                <a:spcPts val="0"/>
              </a:spcAft>
              <a:buClr>
                <a:schemeClr val="accent5"/>
              </a:buClr>
              <a:buSzPts val="16100"/>
              <a:buNone/>
              <a:defRPr sz="16100">
                <a:solidFill>
                  <a:schemeClr val="accent5"/>
                </a:solidFill>
              </a:defRPr>
            </a:lvl1pPr>
            <a:lvl2pPr lvl="1" rtl="0" algn="ctr">
              <a:spcBef>
                <a:spcPts val="0"/>
              </a:spcBef>
              <a:spcAft>
                <a:spcPts val="0"/>
              </a:spcAft>
              <a:buClr>
                <a:schemeClr val="accent5"/>
              </a:buClr>
              <a:buSzPts val="16100"/>
              <a:buNone/>
              <a:defRPr sz="16100">
                <a:solidFill>
                  <a:schemeClr val="accent5"/>
                </a:solidFill>
              </a:defRPr>
            </a:lvl2pPr>
            <a:lvl3pPr lvl="2" rtl="0" algn="ctr">
              <a:spcBef>
                <a:spcPts val="0"/>
              </a:spcBef>
              <a:spcAft>
                <a:spcPts val="0"/>
              </a:spcAft>
              <a:buClr>
                <a:schemeClr val="accent5"/>
              </a:buClr>
              <a:buSzPts val="16100"/>
              <a:buNone/>
              <a:defRPr sz="16100">
                <a:solidFill>
                  <a:schemeClr val="accent5"/>
                </a:solidFill>
              </a:defRPr>
            </a:lvl3pPr>
            <a:lvl4pPr lvl="3" rtl="0" algn="ctr">
              <a:spcBef>
                <a:spcPts val="0"/>
              </a:spcBef>
              <a:spcAft>
                <a:spcPts val="0"/>
              </a:spcAft>
              <a:buClr>
                <a:schemeClr val="accent5"/>
              </a:buClr>
              <a:buSzPts val="16100"/>
              <a:buNone/>
              <a:defRPr sz="16100">
                <a:solidFill>
                  <a:schemeClr val="accent5"/>
                </a:solidFill>
              </a:defRPr>
            </a:lvl4pPr>
            <a:lvl5pPr lvl="4" rtl="0" algn="ctr">
              <a:spcBef>
                <a:spcPts val="0"/>
              </a:spcBef>
              <a:spcAft>
                <a:spcPts val="0"/>
              </a:spcAft>
              <a:buClr>
                <a:schemeClr val="accent5"/>
              </a:buClr>
              <a:buSzPts val="16100"/>
              <a:buNone/>
              <a:defRPr sz="16100">
                <a:solidFill>
                  <a:schemeClr val="accent5"/>
                </a:solidFill>
              </a:defRPr>
            </a:lvl5pPr>
            <a:lvl6pPr lvl="5" rtl="0" algn="ctr">
              <a:spcBef>
                <a:spcPts val="0"/>
              </a:spcBef>
              <a:spcAft>
                <a:spcPts val="0"/>
              </a:spcAft>
              <a:buClr>
                <a:schemeClr val="accent5"/>
              </a:buClr>
              <a:buSzPts val="16100"/>
              <a:buNone/>
              <a:defRPr sz="16100">
                <a:solidFill>
                  <a:schemeClr val="accent5"/>
                </a:solidFill>
              </a:defRPr>
            </a:lvl6pPr>
            <a:lvl7pPr lvl="6" rtl="0" algn="ctr">
              <a:spcBef>
                <a:spcPts val="0"/>
              </a:spcBef>
              <a:spcAft>
                <a:spcPts val="0"/>
              </a:spcAft>
              <a:buClr>
                <a:schemeClr val="accent5"/>
              </a:buClr>
              <a:buSzPts val="16100"/>
              <a:buNone/>
              <a:defRPr sz="16100">
                <a:solidFill>
                  <a:schemeClr val="accent5"/>
                </a:solidFill>
              </a:defRPr>
            </a:lvl7pPr>
            <a:lvl8pPr lvl="7" rtl="0" algn="ctr">
              <a:spcBef>
                <a:spcPts val="0"/>
              </a:spcBef>
              <a:spcAft>
                <a:spcPts val="0"/>
              </a:spcAft>
              <a:buClr>
                <a:schemeClr val="accent5"/>
              </a:buClr>
              <a:buSzPts val="16100"/>
              <a:buNone/>
              <a:defRPr sz="16100">
                <a:solidFill>
                  <a:schemeClr val="accent5"/>
                </a:solidFill>
              </a:defRPr>
            </a:lvl8pPr>
            <a:lvl9pPr lvl="8" rtl="0" algn="ctr">
              <a:spcBef>
                <a:spcPts val="0"/>
              </a:spcBef>
              <a:spcAft>
                <a:spcPts val="0"/>
              </a:spcAft>
              <a:buClr>
                <a:schemeClr val="accent5"/>
              </a:buClr>
              <a:buSzPts val="16100"/>
              <a:buNone/>
              <a:defRPr sz="16100">
                <a:solidFill>
                  <a:schemeClr val="accent5"/>
                </a:solidFill>
              </a:defRPr>
            </a:lvl9pPr>
          </a:lstStyle>
          <a:p>
            <a:r>
              <a:t>xx%</a:t>
            </a:r>
          </a:p>
        </p:txBody>
      </p:sp>
      <p:sp>
        <p:nvSpPr>
          <p:cNvPr id="55" name="Google Shape;55;p11"/>
          <p:cNvSpPr txBox="1"/>
          <p:nvPr>
            <p:ph idx="1" type="body"/>
          </p:nvPr>
        </p:nvSpPr>
        <p:spPr>
          <a:xfrm>
            <a:off x="426690" y="4411613"/>
            <a:ext cx="9204900" cy="1619400"/>
          </a:xfrm>
          <a:prstGeom prst="rect">
            <a:avLst/>
          </a:prstGeom>
        </p:spPr>
        <p:txBody>
          <a:bodyPr anchorCtr="0" anchor="t" bIns="113100" lIns="113100" spcFirstLastPara="1" rIns="113100" wrap="square" tIns="113100">
            <a:noAutofit/>
          </a:bodyPr>
          <a:lstStyle>
            <a:lvl1pPr indent="-368300" lvl="0" marL="457200" rtl="0" algn="ctr">
              <a:spcBef>
                <a:spcPts val="0"/>
              </a:spcBef>
              <a:spcAft>
                <a:spcPts val="0"/>
              </a:spcAft>
              <a:buSzPts val="2200"/>
              <a:buChar char="●"/>
              <a:defRPr/>
            </a:lvl1pPr>
            <a:lvl2pPr indent="-336550" lvl="1" marL="914400" rtl="0" algn="ctr">
              <a:spcBef>
                <a:spcPts val="2000"/>
              </a:spcBef>
              <a:spcAft>
                <a:spcPts val="0"/>
              </a:spcAft>
              <a:buSzPts val="1700"/>
              <a:buChar char="○"/>
              <a:defRPr/>
            </a:lvl2pPr>
            <a:lvl3pPr indent="-336550" lvl="2" marL="1371600" rtl="0" algn="ctr">
              <a:spcBef>
                <a:spcPts val="2000"/>
              </a:spcBef>
              <a:spcAft>
                <a:spcPts val="0"/>
              </a:spcAft>
              <a:buSzPts val="1700"/>
              <a:buChar char="■"/>
              <a:defRPr/>
            </a:lvl3pPr>
            <a:lvl4pPr indent="-336550" lvl="3" marL="1828800" rtl="0" algn="ctr">
              <a:spcBef>
                <a:spcPts val="2000"/>
              </a:spcBef>
              <a:spcAft>
                <a:spcPts val="0"/>
              </a:spcAft>
              <a:buSzPts val="1700"/>
              <a:buChar char="●"/>
              <a:defRPr/>
            </a:lvl4pPr>
            <a:lvl5pPr indent="-336550" lvl="4" marL="2286000" rtl="0" algn="ctr">
              <a:spcBef>
                <a:spcPts val="2000"/>
              </a:spcBef>
              <a:spcAft>
                <a:spcPts val="0"/>
              </a:spcAft>
              <a:buSzPts val="1700"/>
              <a:buChar char="○"/>
              <a:defRPr/>
            </a:lvl5pPr>
            <a:lvl6pPr indent="-336550" lvl="5" marL="2743200" rtl="0" algn="ctr">
              <a:spcBef>
                <a:spcPts val="2000"/>
              </a:spcBef>
              <a:spcAft>
                <a:spcPts val="0"/>
              </a:spcAft>
              <a:buSzPts val="1700"/>
              <a:buChar char="■"/>
              <a:defRPr/>
            </a:lvl6pPr>
            <a:lvl7pPr indent="-336550" lvl="6" marL="3200400" rtl="0" algn="ctr">
              <a:spcBef>
                <a:spcPts val="2000"/>
              </a:spcBef>
              <a:spcAft>
                <a:spcPts val="0"/>
              </a:spcAft>
              <a:buSzPts val="1700"/>
              <a:buChar char="●"/>
              <a:defRPr/>
            </a:lvl7pPr>
            <a:lvl8pPr indent="-336550" lvl="7" marL="3657600" rtl="0" algn="ctr">
              <a:spcBef>
                <a:spcPts val="2000"/>
              </a:spcBef>
              <a:spcAft>
                <a:spcPts val="0"/>
              </a:spcAft>
              <a:buSzPts val="1700"/>
              <a:buChar char="○"/>
              <a:defRPr/>
            </a:lvl8pPr>
            <a:lvl9pPr indent="-336550" lvl="8" marL="4114800" rtl="0" algn="ctr">
              <a:spcBef>
                <a:spcPts val="2000"/>
              </a:spcBef>
              <a:spcAft>
                <a:spcPts val="2000"/>
              </a:spcAft>
              <a:buSzPts val="1700"/>
              <a:buChar char="■"/>
              <a:defRPr/>
            </a:lvl9pPr>
          </a:lstStyle>
          <a:p/>
        </p:txBody>
      </p:sp>
      <p:sp>
        <p:nvSpPr>
          <p:cNvPr id="56" name="Google Shape;56;p11"/>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795562" y="4257501"/>
            <a:ext cx="4674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528825" y="2667036"/>
            <a:ext cx="9044400" cy="1371300"/>
          </a:xfrm>
          <a:prstGeom prst="rect">
            <a:avLst/>
          </a:prstGeom>
        </p:spPr>
        <p:txBody>
          <a:bodyPr anchorCtr="0" anchor="b" bIns="113100" lIns="113100" spcFirstLastPara="1" rIns="113100" wrap="square" tIns="113100">
            <a:noAutofit/>
          </a:bodyPr>
          <a:lstStyle>
            <a:lvl1pPr lvl="0" rtl="0" algn="ctr">
              <a:spcBef>
                <a:spcPts val="0"/>
              </a:spcBef>
              <a:spcAft>
                <a:spcPts val="0"/>
              </a:spcAft>
              <a:buSzPts val="5900"/>
              <a:buNone/>
              <a:defRPr sz="5900"/>
            </a:lvl1pPr>
            <a:lvl2pPr lvl="1" rtl="0" algn="ctr">
              <a:spcBef>
                <a:spcPts val="0"/>
              </a:spcBef>
              <a:spcAft>
                <a:spcPts val="0"/>
              </a:spcAft>
              <a:buSzPts val="5900"/>
              <a:buNone/>
              <a:defRPr sz="5900"/>
            </a:lvl2pPr>
            <a:lvl3pPr lvl="2" rtl="0" algn="ctr">
              <a:spcBef>
                <a:spcPts val="0"/>
              </a:spcBef>
              <a:spcAft>
                <a:spcPts val="0"/>
              </a:spcAft>
              <a:buSzPts val="5900"/>
              <a:buNone/>
              <a:defRPr sz="5900"/>
            </a:lvl3pPr>
            <a:lvl4pPr lvl="3" rtl="0" algn="ctr">
              <a:spcBef>
                <a:spcPts val="0"/>
              </a:spcBef>
              <a:spcAft>
                <a:spcPts val="0"/>
              </a:spcAft>
              <a:buSzPts val="5900"/>
              <a:buNone/>
              <a:defRPr sz="5900"/>
            </a:lvl4pPr>
            <a:lvl5pPr lvl="4" rtl="0" algn="ctr">
              <a:spcBef>
                <a:spcPts val="0"/>
              </a:spcBef>
              <a:spcAft>
                <a:spcPts val="0"/>
              </a:spcAft>
              <a:buSzPts val="5900"/>
              <a:buNone/>
              <a:defRPr sz="5900"/>
            </a:lvl5pPr>
            <a:lvl6pPr lvl="5" rtl="0" algn="ctr">
              <a:spcBef>
                <a:spcPts val="0"/>
              </a:spcBef>
              <a:spcAft>
                <a:spcPts val="0"/>
              </a:spcAft>
              <a:buSzPts val="5900"/>
              <a:buNone/>
              <a:defRPr sz="5900"/>
            </a:lvl6pPr>
            <a:lvl7pPr lvl="6" rtl="0" algn="ctr">
              <a:spcBef>
                <a:spcPts val="0"/>
              </a:spcBef>
              <a:spcAft>
                <a:spcPts val="0"/>
              </a:spcAft>
              <a:buSzPts val="5900"/>
              <a:buNone/>
              <a:defRPr sz="5900"/>
            </a:lvl7pPr>
            <a:lvl8pPr lvl="7" rtl="0" algn="ctr">
              <a:spcBef>
                <a:spcPts val="0"/>
              </a:spcBef>
              <a:spcAft>
                <a:spcPts val="0"/>
              </a:spcAft>
              <a:buSzPts val="5900"/>
              <a:buNone/>
              <a:defRPr sz="5900"/>
            </a:lvl8pPr>
            <a:lvl9pPr lvl="8" rtl="0" algn="ctr">
              <a:spcBef>
                <a:spcPts val="0"/>
              </a:spcBef>
              <a:spcAft>
                <a:spcPts val="0"/>
              </a:spcAft>
              <a:buSzPts val="5900"/>
              <a:buNone/>
              <a:defRPr sz="5900"/>
            </a:lvl9pPr>
          </a:lstStyle>
          <a:p/>
        </p:txBody>
      </p:sp>
      <p:sp>
        <p:nvSpPr>
          <p:cNvPr id="19" name="Google Shape;19;p3"/>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541819" y="1904429"/>
            <a:ext cx="4674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426690" y="692127"/>
            <a:ext cx="9204900" cy="1036800"/>
          </a:xfrm>
          <a:prstGeom prst="rect">
            <a:avLst/>
          </a:prstGeom>
        </p:spPr>
        <p:txBody>
          <a:bodyPr anchorCtr="0" anchor="b" bIns="113100" lIns="113100" spcFirstLastPara="1" rIns="113100" wrap="square" tIns="113100">
            <a:noAutofit/>
          </a:bodyPr>
          <a:lstStyle>
            <a:lvl1pPr lvl="0" rtl="0">
              <a:spcBef>
                <a:spcPts val="0"/>
              </a:spcBef>
              <a:spcAft>
                <a:spcPts val="0"/>
              </a:spcAft>
              <a:buSzPts val="37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23" name="Google Shape;23;p4"/>
          <p:cNvSpPr txBox="1"/>
          <p:nvPr>
            <p:ph idx="1" type="body"/>
          </p:nvPr>
        </p:nvSpPr>
        <p:spPr>
          <a:xfrm>
            <a:off x="426690" y="2251290"/>
            <a:ext cx="9204900" cy="4652700"/>
          </a:xfrm>
          <a:prstGeom prst="rect">
            <a:avLst/>
          </a:prstGeom>
        </p:spPr>
        <p:txBody>
          <a:bodyPr anchorCtr="0" anchor="t" bIns="113100" lIns="113100" spcFirstLastPara="1" rIns="113100" wrap="square" tIns="113100">
            <a:noAutofit/>
          </a:bodyPr>
          <a:lstStyle>
            <a:lvl1pPr indent="-368300" lvl="0" marL="457200" rtl="0">
              <a:spcBef>
                <a:spcPts val="0"/>
              </a:spcBef>
              <a:spcAft>
                <a:spcPts val="0"/>
              </a:spcAft>
              <a:buSzPts val="2200"/>
              <a:buChar char="●"/>
              <a:defRPr/>
            </a:lvl1pPr>
            <a:lvl2pPr indent="-336550" lvl="1" marL="914400" rtl="0">
              <a:spcBef>
                <a:spcPts val="2000"/>
              </a:spcBef>
              <a:spcAft>
                <a:spcPts val="0"/>
              </a:spcAft>
              <a:buSzPts val="1700"/>
              <a:buChar char="○"/>
              <a:defRPr/>
            </a:lvl2pPr>
            <a:lvl3pPr indent="-336550" lvl="2" marL="1371600" rtl="0">
              <a:spcBef>
                <a:spcPts val="2000"/>
              </a:spcBef>
              <a:spcAft>
                <a:spcPts val="0"/>
              </a:spcAft>
              <a:buSzPts val="1700"/>
              <a:buChar char="■"/>
              <a:defRPr/>
            </a:lvl3pPr>
            <a:lvl4pPr indent="-336550" lvl="3" marL="1828800" rtl="0">
              <a:spcBef>
                <a:spcPts val="2000"/>
              </a:spcBef>
              <a:spcAft>
                <a:spcPts val="0"/>
              </a:spcAft>
              <a:buSzPts val="1700"/>
              <a:buChar char="●"/>
              <a:defRPr/>
            </a:lvl4pPr>
            <a:lvl5pPr indent="-336550" lvl="4" marL="2286000" rtl="0">
              <a:spcBef>
                <a:spcPts val="2000"/>
              </a:spcBef>
              <a:spcAft>
                <a:spcPts val="0"/>
              </a:spcAft>
              <a:buSzPts val="1700"/>
              <a:buChar char="○"/>
              <a:defRPr/>
            </a:lvl5pPr>
            <a:lvl6pPr indent="-336550" lvl="5" marL="2743200" rtl="0">
              <a:spcBef>
                <a:spcPts val="2000"/>
              </a:spcBef>
              <a:spcAft>
                <a:spcPts val="0"/>
              </a:spcAft>
              <a:buSzPts val="1700"/>
              <a:buChar char="■"/>
              <a:defRPr/>
            </a:lvl6pPr>
            <a:lvl7pPr indent="-336550" lvl="6" marL="3200400" rtl="0">
              <a:spcBef>
                <a:spcPts val="2000"/>
              </a:spcBef>
              <a:spcAft>
                <a:spcPts val="0"/>
              </a:spcAft>
              <a:buSzPts val="1700"/>
              <a:buChar char="●"/>
              <a:defRPr/>
            </a:lvl7pPr>
            <a:lvl8pPr indent="-336550" lvl="7" marL="3657600" rtl="0">
              <a:spcBef>
                <a:spcPts val="2000"/>
              </a:spcBef>
              <a:spcAft>
                <a:spcPts val="0"/>
              </a:spcAft>
              <a:buSzPts val="1700"/>
              <a:buChar char="○"/>
              <a:defRPr/>
            </a:lvl8pPr>
            <a:lvl9pPr indent="-336550" lvl="8" marL="4114800" rtl="0">
              <a:spcBef>
                <a:spcPts val="2000"/>
              </a:spcBef>
              <a:spcAft>
                <a:spcPts val="2000"/>
              </a:spcAft>
              <a:buSzPts val="1700"/>
              <a:buChar char="■"/>
              <a:defRPr/>
            </a:lvl9pPr>
          </a:lstStyle>
          <a:p/>
        </p:txBody>
      </p:sp>
      <p:sp>
        <p:nvSpPr>
          <p:cNvPr id="24" name="Google Shape;24;p4"/>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541819" y="1904429"/>
            <a:ext cx="4674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426690" y="692127"/>
            <a:ext cx="9204900" cy="1036800"/>
          </a:xfrm>
          <a:prstGeom prst="rect">
            <a:avLst/>
          </a:prstGeom>
        </p:spPr>
        <p:txBody>
          <a:bodyPr anchorCtr="0" anchor="b" bIns="113100" lIns="113100" spcFirstLastPara="1" rIns="113100" wrap="square" tIns="113100">
            <a:noAutofit/>
          </a:bodyPr>
          <a:lstStyle>
            <a:lvl1pPr lvl="0" rtl="0">
              <a:spcBef>
                <a:spcPts val="0"/>
              </a:spcBef>
              <a:spcAft>
                <a:spcPts val="0"/>
              </a:spcAft>
              <a:buSzPts val="37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28" name="Google Shape;28;p5"/>
          <p:cNvSpPr txBox="1"/>
          <p:nvPr>
            <p:ph idx="1" type="body"/>
          </p:nvPr>
        </p:nvSpPr>
        <p:spPr>
          <a:xfrm>
            <a:off x="426690" y="2251291"/>
            <a:ext cx="4399800" cy="4652700"/>
          </a:xfrm>
          <a:prstGeom prst="rect">
            <a:avLst/>
          </a:prstGeom>
        </p:spPr>
        <p:txBody>
          <a:bodyPr anchorCtr="0" anchor="t" bIns="113100" lIns="113100" spcFirstLastPara="1" rIns="113100" wrap="square" tIns="113100">
            <a:noAutofit/>
          </a:bodyPr>
          <a:lstStyle>
            <a:lvl1pPr indent="-336550" lvl="0" marL="457200" rtl="0">
              <a:spcBef>
                <a:spcPts val="0"/>
              </a:spcBef>
              <a:spcAft>
                <a:spcPts val="0"/>
              </a:spcAft>
              <a:buSzPts val="1700"/>
              <a:buChar char="●"/>
              <a:defRPr sz="1700"/>
            </a:lvl1pPr>
            <a:lvl2pPr indent="-323850" lvl="1" marL="914400" rtl="0">
              <a:spcBef>
                <a:spcPts val="2000"/>
              </a:spcBef>
              <a:spcAft>
                <a:spcPts val="0"/>
              </a:spcAft>
              <a:buSzPts val="1500"/>
              <a:buChar char="○"/>
              <a:defRPr sz="1500"/>
            </a:lvl2pPr>
            <a:lvl3pPr indent="-323850" lvl="2" marL="1371600" rtl="0">
              <a:spcBef>
                <a:spcPts val="2000"/>
              </a:spcBef>
              <a:spcAft>
                <a:spcPts val="0"/>
              </a:spcAft>
              <a:buSzPts val="1500"/>
              <a:buChar char="■"/>
              <a:defRPr sz="1500"/>
            </a:lvl3pPr>
            <a:lvl4pPr indent="-323850" lvl="3" marL="1828800" rtl="0">
              <a:spcBef>
                <a:spcPts val="2000"/>
              </a:spcBef>
              <a:spcAft>
                <a:spcPts val="0"/>
              </a:spcAft>
              <a:buSzPts val="1500"/>
              <a:buChar char="●"/>
              <a:defRPr sz="1500"/>
            </a:lvl4pPr>
            <a:lvl5pPr indent="-323850" lvl="4" marL="2286000" rtl="0">
              <a:spcBef>
                <a:spcPts val="2000"/>
              </a:spcBef>
              <a:spcAft>
                <a:spcPts val="0"/>
              </a:spcAft>
              <a:buSzPts val="1500"/>
              <a:buChar char="○"/>
              <a:defRPr sz="1500"/>
            </a:lvl5pPr>
            <a:lvl6pPr indent="-323850" lvl="5" marL="2743200" rtl="0">
              <a:spcBef>
                <a:spcPts val="2000"/>
              </a:spcBef>
              <a:spcAft>
                <a:spcPts val="0"/>
              </a:spcAft>
              <a:buSzPts val="1500"/>
              <a:buChar char="■"/>
              <a:defRPr sz="1500"/>
            </a:lvl6pPr>
            <a:lvl7pPr indent="-323850" lvl="6" marL="3200400" rtl="0">
              <a:spcBef>
                <a:spcPts val="2000"/>
              </a:spcBef>
              <a:spcAft>
                <a:spcPts val="0"/>
              </a:spcAft>
              <a:buSzPts val="1500"/>
              <a:buChar char="●"/>
              <a:defRPr sz="1500"/>
            </a:lvl7pPr>
            <a:lvl8pPr indent="-323850" lvl="7" marL="3657600" rtl="0">
              <a:spcBef>
                <a:spcPts val="2000"/>
              </a:spcBef>
              <a:spcAft>
                <a:spcPts val="0"/>
              </a:spcAft>
              <a:buSzPts val="1500"/>
              <a:buChar char="○"/>
              <a:defRPr sz="1500"/>
            </a:lvl8pPr>
            <a:lvl9pPr indent="-323850" lvl="8" marL="4114800" rtl="0">
              <a:spcBef>
                <a:spcPts val="2000"/>
              </a:spcBef>
              <a:spcAft>
                <a:spcPts val="2000"/>
              </a:spcAft>
              <a:buSzPts val="1500"/>
              <a:buChar char="■"/>
              <a:defRPr sz="1500"/>
            </a:lvl9pPr>
          </a:lstStyle>
          <a:p/>
        </p:txBody>
      </p:sp>
      <p:sp>
        <p:nvSpPr>
          <p:cNvPr id="29" name="Google Shape;29;p5"/>
          <p:cNvSpPr txBox="1"/>
          <p:nvPr>
            <p:ph idx="2" type="body"/>
          </p:nvPr>
        </p:nvSpPr>
        <p:spPr>
          <a:xfrm>
            <a:off x="5231820" y="2251291"/>
            <a:ext cx="4399800" cy="4652700"/>
          </a:xfrm>
          <a:prstGeom prst="rect">
            <a:avLst/>
          </a:prstGeom>
        </p:spPr>
        <p:txBody>
          <a:bodyPr anchorCtr="0" anchor="t" bIns="113100" lIns="113100" spcFirstLastPara="1" rIns="113100" wrap="square" tIns="113100">
            <a:noAutofit/>
          </a:bodyPr>
          <a:lstStyle>
            <a:lvl1pPr indent="-336550" lvl="0" marL="457200" rtl="0">
              <a:spcBef>
                <a:spcPts val="0"/>
              </a:spcBef>
              <a:spcAft>
                <a:spcPts val="0"/>
              </a:spcAft>
              <a:buSzPts val="1700"/>
              <a:buChar char="●"/>
              <a:defRPr sz="1700"/>
            </a:lvl1pPr>
            <a:lvl2pPr indent="-323850" lvl="1" marL="914400" rtl="0">
              <a:spcBef>
                <a:spcPts val="2000"/>
              </a:spcBef>
              <a:spcAft>
                <a:spcPts val="0"/>
              </a:spcAft>
              <a:buSzPts val="1500"/>
              <a:buChar char="○"/>
              <a:defRPr sz="1500"/>
            </a:lvl2pPr>
            <a:lvl3pPr indent="-323850" lvl="2" marL="1371600" rtl="0">
              <a:spcBef>
                <a:spcPts val="2000"/>
              </a:spcBef>
              <a:spcAft>
                <a:spcPts val="0"/>
              </a:spcAft>
              <a:buSzPts val="1500"/>
              <a:buChar char="■"/>
              <a:defRPr sz="1500"/>
            </a:lvl3pPr>
            <a:lvl4pPr indent="-323850" lvl="3" marL="1828800" rtl="0">
              <a:spcBef>
                <a:spcPts val="2000"/>
              </a:spcBef>
              <a:spcAft>
                <a:spcPts val="0"/>
              </a:spcAft>
              <a:buSzPts val="1500"/>
              <a:buChar char="●"/>
              <a:defRPr sz="1500"/>
            </a:lvl4pPr>
            <a:lvl5pPr indent="-323850" lvl="4" marL="2286000" rtl="0">
              <a:spcBef>
                <a:spcPts val="2000"/>
              </a:spcBef>
              <a:spcAft>
                <a:spcPts val="0"/>
              </a:spcAft>
              <a:buSzPts val="1500"/>
              <a:buChar char="○"/>
              <a:defRPr sz="1500"/>
            </a:lvl5pPr>
            <a:lvl6pPr indent="-323850" lvl="5" marL="2743200" rtl="0">
              <a:spcBef>
                <a:spcPts val="2000"/>
              </a:spcBef>
              <a:spcAft>
                <a:spcPts val="0"/>
              </a:spcAft>
              <a:buSzPts val="1500"/>
              <a:buChar char="■"/>
              <a:defRPr sz="1500"/>
            </a:lvl6pPr>
            <a:lvl7pPr indent="-323850" lvl="6" marL="3200400" rtl="0">
              <a:spcBef>
                <a:spcPts val="2000"/>
              </a:spcBef>
              <a:spcAft>
                <a:spcPts val="0"/>
              </a:spcAft>
              <a:buSzPts val="1500"/>
              <a:buChar char="●"/>
              <a:defRPr sz="1500"/>
            </a:lvl7pPr>
            <a:lvl8pPr indent="-323850" lvl="7" marL="3657600" rtl="0">
              <a:spcBef>
                <a:spcPts val="2000"/>
              </a:spcBef>
              <a:spcAft>
                <a:spcPts val="0"/>
              </a:spcAft>
              <a:buSzPts val="1500"/>
              <a:buChar char="○"/>
              <a:defRPr sz="1500"/>
            </a:lvl8pPr>
            <a:lvl9pPr indent="-323850" lvl="8" marL="4114800" rtl="0">
              <a:spcBef>
                <a:spcPts val="2000"/>
              </a:spcBef>
              <a:spcAft>
                <a:spcPts val="2000"/>
              </a:spcAft>
              <a:buSzPts val="1500"/>
              <a:buChar char="■"/>
              <a:defRPr sz="1500"/>
            </a:lvl9pPr>
          </a:lstStyle>
          <a:p/>
        </p:txBody>
      </p:sp>
      <p:sp>
        <p:nvSpPr>
          <p:cNvPr id="30" name="Google Shape;30;p5"/>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426690" y="692127"/>
            <a:ext cx="9204900" cy="1036800"/>
          </a:xfrm>
          <a:prstGeom prst="rect">
            <a:avLst/>
          </a:prstGeom>
        </p:spPr>
        <p:txBody>
          <a:bodyPr anchorCtr="0" anchor="b" bIns="113100" lIns="113100" spcFirstLastPara="1" rIns="113100" wrap="square" tIns="113100">
            <a:noAutofit/>
          </a:bodyPr>
          <a:lstStyle>
            <a:lvl1pPr lvl="0" rtl="0">
              <a:spcBef>
                <a:spcPts val="0"/>
              </a:spcBef>
              <a:spcAft>
                <a:spcPts val="0"/>
              </a:spcAft>
              <a:buSzPts val="3700"/>
              <a:buNone/>
              <a:defRPr/>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p:txBody>
      </p:sp>
      <p:sp>
        <p:nvSpPr>
          <p:cNvPr id="33" name="Google Shape;33;p6"/>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538140" y="2134107"/>
            <a:ext cx="3648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426690" y="839573"/>
            <a:ext cx="3088800" cy="1141800"/>
          </a:xfrm>
          <a:prstGeom prst="rect">
            <a:avLst/>
          </a:prstGeom>
        </p:spPr>
        <p:txBody>
          <a:bodyPr anchorCtr="0" anchor="b" bIns="113100" lIns="113100" spcFirstLastPara="1" rIns="113100" wrap="square" tIns="11310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37" name="Google Shape;37;p7"/>
          <p:cNvSpPr txBox="1"/>
          <p:nvPr>
            <p:ph idx="1" type="body"/>
          </p:nvPr>
        </p:nvSpPr>
        <p:spPr>
          <a:xfrm>
            <a:off x="426690" y="2408749"/>
            <a:ext cx="3088800" cy="4051500"/>
          </a:xfrm>
          <a:prstGeom prst="rect">
            <a:avLst/>
          </a:prstGeom>
        </p:spPr>
        <p:txBody>
          <a:bodyPr anchorCtr="0" anchor="t" bIns="113100" lIns="113100" spcFirstLastPara="1" rIns="113100" wrap="square" tIns="113100">
            <a:noAutofit/>
          </a:bodyPr>
          <a:lstStyle>
            <a:lvl1pPr indent="-323850" lvl="0" marL="457200" rtl="0">
              <a:spcBef>
                <a:spcPts val="0"/>
              </a:spcBef>
              <a:spcAft>
                <a:spcPts val="0"/>
              </a:spcAft>
              <a:buSzPts val="1500"/>
              <a:buChar char="●"/>
              <a:defRPr sz="1500"/>
            </a:lvl1pPr>
            <a:lvl2pPr indent="-323850" lvl="1" marL="914400" rtl="0">
              <a:spcBef>
                <a:spcPts val="2000"/>
              </a:spcBef>
              <a:spcAft>
                <a:spcPts val="0"/>
              </a:spcAft>
              <a:buSzPts val="1500"/>
              <a:buChar char="○"/>
              <a:defRPr sz="1500"/>
            </a:lvl2pPr>
            <a:lvl3pPr indent="-323850" lvl="2" marL="1371600" rtl="0">
              <a:spcBef>
                <a:spcPts val="2000"/>
              </a:spcBef>
              <a:spcAft>
                <a:spcPts val="0"/>
              </a:spcAft>
              <a:buSzPts val="1500"/>
              <a:buChar char="■"/>
              <a:defRPr sz="1500"/>
            </a:lvl3pPr>
            <a:lvl4pPr indent="-323850" lvl="3" marL="1828800" rtl="0">
              <a:spcBef>
                <a:spcPts val="2000"/>
              </a:spcBef>
              <a:spcAft>
                <a:spcPts val="0"/>
              </a:spcAft>
              <a:buSzPts val="1500"/>
              <a:buChar char="●"/>
              <a:defRPr sz="1500"/>
            </a:lvl4pPr>
            <a:lvl5pPr indent="-323850" lvl="4" marL="2286000" rtl="0">
              <a:spcBef>
                <a:spcPts val="2000"/>
              </a:spcBef>
              <a:spcAft>
                <a:spcPts val="0"/>
              </a:spcAft>
              <a:buSzPts val="1500"/>
              <a:buChar char="○"/>
              <a:defRPr sz="1500"/>
            </a:lvl5pPr>
            <a:lvl6pPr indent="-323850" lvl="5" marL="2743200" rtl="0">
              <a:spcBef>
                <a:spcPts val="2000"/>
              </a:spcBef>
              <a:spcAft>
                <a:spcPts val="0"/>
              </a:spcAft>
              <a:buSzPts val="1500"/>
              <a:buChar char="■"/>
              <a:defRPr sz="1500"/>
            </a:lvl6pPr>
            <a:lvl7pPr indent="-323850" lvl="6" marL="3200400" rtl="0">
              <a:spcBef>
                <a:spcPts val="2000"/>
              </a:spcBef>
              <a:spcAft>
                <a:spcPts val="0"/>
              </a:spcAft>
              <a:buSzPts val="1500"/>
              <a:buChar char="●"/>
              <a:defRPr sz="1500"/>
            </a:lvl7pPr>
            <a:lvl8pPr indent="-323850" lvl="7" marL="3657600" rtl="0">
              <a:spcBef>
                <a:spcPts val="2000"/>
              </a:spcBef>
              <a:spcAft>
                <a:spcPts val="0"/>
              </a:spcAft>
              <a:buSzPts val="1500"/>
              <a:buChar char="○"/>
              <a:defRPr sz="1500"/>
            </a:lvl8pPr>
            <a:lvl9pPr indent="-323850" lvl="8" marL="4114800" rtl="0">
              <a:spcBef>
                <a:spcPts val="2000"/>
              </a:spcBef>
              <a:spcAft>
                <a:spcPts val="2000"/>
              </a:spcAft>
              <a:buSzPts val="1500"/>
              <a:buChar char="■"/>
              <a:defRPr sz="1500"/>
            </a:lvl9pPr>
          </a:lstStyle>
          <a:p/>
        </p:txBody>
      </p:sp>
      <p:sp>
        <p:nvSpPr>
          <p:cNvPr id="38" name="Google Shape;38;p7"/>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539275" y="795373"/>
            <a:ext cx="6180600" cy="6181800"/>
          </a:xfrm>
          <a:prstGeom prst="rect">
            <a:avLst/>
          </a:prstGeom>
        </p:spPr>
        <p:txBody>
          <a:bodyPr anchorCtr="0" anchor="ctr" bIns="113100" lIns="113100" spcFirstLastPara="1" rIns="113100" wrap="square" tIns="113100">
            <a:noAutofit/>
          </a:bodyPr>
          <a:lstStyle>
            <a:lvl1pPr lvl="0" rtl="0">
              <a:spcBef>
                <a:spcPts val="0"/>
              </a:spcBef>
              <a:spcAft>
                <a:spcPts val="0"/>
              </a:spcAft>
              <a:buSzPts val="5900"/>
              <a:buNone/>
              <a:defRPr sz="5900"/>
            </a:lvl1pPr>
            <a:lvl2pPr lvl="1" rtl="0">
              <a:spcBef>
                <a:spcPts val="0"/>
              </a:spcBef>
              <a:spcAft>
                <a:spcPts val="0"/>
              </a:spcAft>
              <a:buSzPts val="5900"/>
              <a:buNone/>
              <a:defRPr sz="5900"/>
            </a:lvl2pPr>
            <a:lvl3pPr lvl="2" rtl="0">
              <a:spcBef>
                <a:spcPts val="0"/>
              </a:spcBef>
              <a:spcAft>
                <a:spcPts val="0"/>
              </a:spcAft>
              <a:buSzPts val="5900"/>
              <a:buNone/>
              <a:defRPr sz="5900"/>
            </a:lvl3pPr>
            <a:lvl4pPr lvl="3" rtl="0">
              <a:spcBef>
                <a:spcPts val="0"/>
              </a:spcBef>
              <a:spcAft>
                <a:spcPts val="0"/>
              </a:spcAft>
              <a:buSzPts val="5900"/>
              <a:buNone/>
              <a:defRPr sz="5900"/>
            </a:lvl4pPr>
            <a:lvl5pPr lvl="4" rtl="0">
              <a:spcBef>
                <a:spcPts val="0"/>
              </a:spcBef>
              <a:spcAft>
                <a:spcPts val="0"/>
              </a:spcAft>
              <a:buSzPts val="5900"/>
              <a:buNone/>
              <a:defRPr sz="5900"/>
            </a:lvl5pPr>
            <a:lvl6pPr lvl="5" rtl="0">
              <a:spcBef>
                <a:spcPts val="0"/>
              </a:spcBef>
              <a:spcAft>
                <a:spcPts val="0"/>
              </a:spcAft>
              <a:buSzPts val="5900"/>
              <a:buNone/>
              <a:defRPr sz="5900"/>
            </a:lvl6pPr>
            <a:lvl7pPr lvl="6" rtl="0">
              <a:spcBef>
                <a:spcPts val="0"/>
              </a:spcBef>
              <a:spcAft>
                <a:spcPts val="0"/>
              </a:spcAft>
              <a:buSzPts val="5900"/>
              <a:buNone/>
              <a:defRPr sz="5900"/>
            </a:lvl7pPr>
            <a:lvl8pPr lvl="7" rtl="0">
              <a:spcBef>
                <a:spcPts val="0"/>
              </a:spcBef>
              <a:spcAft>
                <a:spcPts val="0"/>
              </a:spcAft>
              <a:buSzPts val="5900"/>
              <a:buNone/>
              <a:defRPr sz="5900"/>
            </a:lvl8pPr>
            <a:lvl9pPr lvl="8" rtl="0">
              <a:spcBef>
                <a:spcPts val="0"/>
              </a:spcBef>
              <a:spcAft>
                <a:spcPts val="0"/>
              </a:spcAft>
              <a:buSzPts val="5900"/>
              <a:buNone/>
              <a:defRPr sz="5900"/>
            </a:lvl9pPr>
          </a:lstStyle>
          <a:p/>
        </p:txBody>
      </p:sp>
      <p:sp>
        <p:nvSpPr>
          <p:cNvPr id="41" name="Google Shape;41;p8"/>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5029200" y="-113"/>
            <a:ext cx="5029200" cy="7772400"/>
          </a:xfrm>
          <a:prstGeom prst="rect">
            <a:avLst/>
          </a:prstGeom>
          <a:solidFill>
            <a:schemeClr val="dk2"/>
          </a:solidFill>
          <a:ln>
            <a:noFill/>
          </a:ln>
        </p:spPr>
        <p:txBody>
          <a:bodyPr anchorCtr="0" anchor="ctr" bIns="113100" lIns="113100" spcFirstLastPara="1" rIns="113100" wrap="square" tIns="113100">
            <a:noAutofit/>
          </a:bodyPr>
          <a:lstStyle/>
          <a:p>
            <a:pPr indent="0" lvl="0" marL="0" rtl="0" algn="l">
              <a:spcBef>
                <a:spcPts val="0"/>
              </a:spcBef>
              <a:spcAft>
                <a:spcPts val="0"/>
              </a:spcAft>
              <a:buNone/>
            </a:pPr>
            <a:r>
              <a:t/>
            </a:r>
            <a:endParaRPr/>
          </a:p>
        </p:txBody>
      </p:sp>
      <p:cxnSp>
        <p:nvCxnSpPr>
          <p:cNvPr id="44" name="Google Shape;44;p9"/>
          <p:cNvCxnSpPr/>
          <p:nvPr/>
        </p:nvCxnSpPr>
        <p:spPr>
          <a:xfrm>
            <a:off x="5532643" y="6793205"/>
            <a:ext cx="594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92050" y="1827047"/>
            <a:ext cx="4449600" cy="2276100"/>
          </a:xfrm>
          <a:prstGeom prst="rect">
            <a:avLst/>
          </a:prstGeom>
        </p:spPr>
        <p:txBody>
          <a:bodyPr anchorCtr="0" anchor="b" bIns="113100" lIns="113100" spcFirstLastPara="1" rIns="113100" wrap="square" tIns="113100">
            <a:noAutofit/>
          </a:bodyPr>
          <a:lstStyle>
            <a:lvl1pPr lvl="0" rtl="0" algn="ctr">
              <a:spcBef>
                <a:spcPts val="0"/>
              </a:spcBef>
              <a:spcAft>
                <a:spcPts val="0"/>
              </a:spcAft>
              <a:buSzPts val="4700"/>
              <a:buNone/>
              <a:defRPr sz="4700"/>
            </a:lvl1pPr>
            <a:lvl2pPr lvl="1" rtl="0" algn="ctr">
              <a:spcBef>
                <a:spcPts val="0"/>
              </a:spcBef>
              <a:spcAft>
                <a:spcPts val="0"/>
              </a:spcAft>
              <a:buSzPts val="4700"/>
              <a:buNone/>
              <a:defRPr sz="4700"/>
            </a:lvl2pPr>
            <a:lvl3pPr lvl="2" rtl="0" algn="ctr">
              <a:spcBef>
                <a:spcPts val="0"/>
              </a:spcBef>
              <a:spcAft>
                <a:spcPts val="0"/>
              </a:spcAft>
              <a:buSzPts val="4700"/>
              <a:buNone/>
              <a:defRPr sz="4700"/>
            </a:lvl3pPr>
            <a:lvl4pPr lvl="3" rtl="0" algn="ctr">
              <a:spcBef>
                <a:spcPts val="0"/>
              </a:spcBef>
              <a:spcAft>
                <a:spcPts val="0"/>
              </a:spcAft>
              <a:buSzPts val="4700"/>
              <a:buNone/>
              <a:defRPr sz="4700"/>
            </a:lvl4pPr>
            <a:lvl5pPr lvl="4" rtl="0" algn="ctr">
              <a:spcBef>
                <a:spcPts val="0"/>
              </a:spcBef>
              <a:spcAft>
                <a:spcPts val="0"/>
              </a:spcAft>
              <a:buSzPts val="4700"/>
              <a:buNone/>
              <a:defRPr sz="4700"/>
            </a:lvl5pPr>
            <a:lvl6pPr lvl="5" rtl="0" algn="ctr">
              <a:spcBef>
                <a:spcPts val="0"/>
              </a:spcBef>
              <a:spcAft>
                <a:spcPts val="0"/>
              </a:spcAft>
              <a:buSzPts val="4700"/>
              <a:buNone/>
              <a:defRPr sz="4700"/>
            </a:lvl6pPr>
            <a:lvl7pPr lvl="6" rtl="0" algn="ctr">
              <a:spcBef>
                <a:spcPts val="0"/>
              </a:spcBef>
              <a:spcAft>
                <a:spcPts val="0"/>
              </a:spcAft>
              <a:buSzPts val="4700"/>
              <a:buNone/>
              <a:defRPr sz="4700"/>
            </a:lvl7pPr>
            <a:lvl8pPr lvl="7" rtl="0" algn="ctr">
              <a:spcBef>
                <a:spcPts val="0"/>
              </a:spcBef>
              <a:spcAft>
                <a:spcPts val="0"/>
              </a:spcAft>
              <a:buSzPts val="4700"/>
              <a:buNone/>
              <a:defRPr sz="4700"/>
            </a:lvl8pPr>
            <a:lvl9pPr lvl="8" rtl="0" algn="ctr">
              <a:spcBef>
                <a:spcPts val="0"/>
              </a:spcBef>
              <a:spcAft>
                <a:spcPts val="0"/>
              </a:spcAft>
              <a:buSzPts val="4700"/>
              <a:buNone/>
              <a:defRPr sz="4700"/>
            </a:lvl9pPr>
          </a:lstStyle>
          <a:p/>
        </p:txBody>
      </p:sp>
      <p:sp>
        <p:nvSpPr>
          <p:cNvPr id="46" name="Google Shape;46;p9"/>
          <p:cNvSpPr txBox="1"/>
          <p:nvPr>
            <p:ph idx="1" type="subTitle"/>
          </p:nvPr>
        </p:nvSpPr>
        <p:spPr>
          <a:xfrm>
            <a:off x="292050" y="4184268"/>
            <a:ext cx="4449600" cy="2033100"/>
          </a:xfrm>
          <a:prstGeom prst="rect">
            <a:avLst/>
          </a:prstGeom>
        </p:spPr>
        <p:txBody>
          <a:bodyPr anchorCtr="0" anchor="t" bIns="113100" lIns="113100" spcFirstLastPara="1" rIns="113100" wrap="square" tIns="113100">
            <a:noAutofit/>
          </a:bodyPr>
          <a:lstStyle>
            <a:lvl1pPr lvl="0" rtl="0" algn="ctr">
              <a:lnSpc>
                <a:spcPct val="100000"/>
              </a:lnSpc>
              <a:spcBef>
                <a:spcPts val="0"/>
              </a:spcBef>
              <a:spcAft>
                <a:spcPts val="0"/>
              </a:spcAft>
              <a:buClr>
                <a:schemeClr val="accent5"/>
              </a:buClr>
              <a:buSzPts val="2600"/>
              <a:buNone/>
              <a:defRPr sz="2600">
                <a:solidFill>
                  <a:schemeClr val="accent5"/>
                </a:solidFill>
              </a:defRPr>
            </a:lvl1pPr>
            <a:lvl2pPr lvl="1" rtl="0" algn="ctr">
              <a:lnSpc>
                <a:spcPct val="100000"/>
              </a:lnSpc>
              <a:spcBef>
                <a:spcPts val="0"/>
              </a:spcBef>
              <a:spcAft>
                <a:spcPts val="0"/>
              </a:spcAft>
              <a:buClr>
                <a:schemeClr val="accent5"/>
              </a:buClr>
              <a:buSzPts val="2600"/>
              <a:buNone/>
              <a:defRPr sz="2600">
                <a:solidFill>
                  <a:schemeClr val="accent5"/>
                </a:solidFill>
              </a:defRPr>
            </a:lvl2pPr>
            <a:lvl3pPr lvl="2" rtl="0" algn="ctr">
              <a:lnSpc>
                <a:spcPct val="100000"/>
              </a:lnSpc>
              <a:spcBef>
                <a:spcPts val="0"/>
              </a:spcBef>
              <a:spcAft>
                <a:spcPts val="0"/>
              </a:spcAft>
              <a:buClr>
                <a:schemeClr val="accent5"/>
              </a:buClr>
              <a:buSzPts val="2600"/>
              <a:buNone/>
              <a:defRPr sz="2600">
                <a:solidFill>
                  <a:schemeClr val="accent5"/>
                </a:solidFill>
              </a:defRPr>
            </a:lvl3pPr>
            <a:lvl4pPr lvl="3" rtl="0" algn="ctr">
              <a:lnSpc>
                <a:spcPct val="100000"/>
              </a:lnSpc>
              <a:spcBef>
                <a:spcPts val="0"/>
              </a:spcBef>
              <a:spcAft>
                <a:spcPts val="0"/>
              </a:spcAft>
              <a:buClr>
                <a:schemeClr val="accent5"/>
              </a:buClr>
              <a:buSzPts val="2600"/>
              <a:buNone/>
              <a:defRPr sz="2600">
                <a:solidFill>
                  <a:schemeClr val="accent5"/>
                </a:solidFill>
              </a:defRPr>
            </a:lvl4pPr>
            <a:lvl5pPr lvl="4" rtl="0" algn="ctr">
              <a:lnSpc>
                <a:spcPct val="100000"/>
              </a:lnSpc>
              <a:spcBef>
                <a:spcPts val="0"/>
              </a:spcBef>
              <a:spcAft>
                <a:spcPts val="0"/>
              </a:spcAft>
              <a:buClr>
                <a:schemeClr val="accent5"/>
              </a:buClr>
              <a:buSzPts val="2600"/>
              <a:buNone/>
              <a:defRPr sz="2600">
                <a:solidFill>
                  <a:schemeClr val="accent5"/>
                </a:solidFill>
              </a:defRPr>
            </a:lvl5pPr>
            <a:lvl6pPr lvl="5" rtl="0" algn="ctr">
              <a:lnSpc>
                <a:spcPct val="100000"/>
              </a:lnSpc>
              <a:spcBef>
                <a:spcPts val="0"/>
              </a:spcBef>
              <a:spcAft>
                <a:spcPts val="0"/>
              </a:spcAft>
              <a:buClr>
                <a:schemeClr val="accent5"/>
              </a:buClr>
              <a:buSzPts val="2600"/>
              <a:buNone/>
              <a:defRPr sz="2600">
                <a:solidFill>
                  <a:schemeClr val="accent5"/>
                </a:solidFill>
              </a:defRPr>
            </a:lvl6pPr>
            <a:lvl7pPr lvl="6" rtl="0" algn="ctr">
              <a:lnSpc>
                <a:spcPct val="100000"/>
              </a:lnSpc>
              <a:spcBef>
                <a:spcPts val="0"/>
              </a:spcBef>
              <a:spcAft>
                <a:spcPts val="0"/>
              </a:spcAft>
              <a:buClr>
                <a:schemeClr val="accent5"/>
              </a:buClr>
              <a:buSzPts val="2600"/>
              <a:buNone/>
              <a:defRPr sz="2600">
                <a:solidFill>
                  <a:schemeClr val="accent5"/>
                </a:solidFill>
              </a:defRPr>
            </a:lvl7pPr>
            <a:lvl8pPr lvl="7" rtl="0" algn="ctr">
              <a:lnSpc>
                <a:spcPct val="100000"/>
              </a:lnSpc>
              <a:spcBef>
                <a:spcPts val="0"/>
              </a:spcBef>
              <a:spcAft>
                <a:spcPts val="0"/>
              </a:spcAft>
              <a:buClr>
                <a:schemeClr val="accent5"/>
              </a:buClr>
              <a:buSzPts val="2600"/>
              <a:buNone/>
              <a:defRPr sz="2600">
                <a:solidFill>
                  <a:schemeClr val="accent5"/>
                </a:solidFill>
              </a:defRPr>
            </a:lvl8pPr>
            <a:lvl9pPr lvl="8" rtl="0" algn="ctr">
              <a:lnSpc>
                <a:spcPct val="100000"/>
              </a:lnSpc>
              <a:spcBef>
                <a:spcPts val="0"/>
              </a:spcBef>
              <a:spcAft>
                <a:spcPts val="0"/>
              </a:spcAft>
              <a:buClr>
                <a:schemeClr val="accent5"/>
              </a:buClr>
              <a:buSzPts val="2600"/>
              <a:buNone/>
              <a:defRPr sz="2600">
                <a:solidFill>
                  <a:schemeClr val="accent5"/>
                </a:solidFill>
              </a:defRPr>
            </a:lvl9pPr>
          </a:lstStyle>
          <a:p/>
        </p:txBody>
      </p:sp>
      <p:sp>
        <p:nvSpPr>
          <p:cNvPr id="47" name="Google Shape;47;p9"/>
          <p:cNvSpPr txBox="1"/>
          <p:nvPr>
            <p:ph idx="2" type="body"/>
          </p:nvPr>
        </p:nvSpPr>
        <p:spPr>
          <a:xfrm>
            <a:off x="5433450" y="1094347"/>
            <a:ext cx="4220700" cy="5583600"/>
          </a:xfrm>
          <a:prstGeom prst="rect">
            <a:avLst/>
          </a:prstGeom>
        </p:spPr>
        <p:txBody>
          <a:bodyPr anchorCtr="0" anchor="ctr" bIns="113100" lIns="113100" spcFirstLastPara="1" rIns="113100" wrap="square" tIns="113100">
            <a:noAutofit/>
          </a:bodyPr>
          <a:lstStyle>
            <a:lvl1pPr indent="-368300" lvl="0" marL="457200" rtl="0">
              <a:spcBef>
                <a:spcPts val="0"/>
              </a:spcBef>
              <a:spcAft>
                <a:spcPts val="0"/>
              </a:spcAft>
              <a:buSzPts val="2200"/>
              <a:buChar char="●"/>
              <a:defRPr/>
            </a:lvl1pPr>
            <a:lvl2pPr indent="-336550" lvl="1" marL="914400" rtl="0">
              <a:spcBef>
                <a:spcPts val="2000"/>
              </a:spcBef>
              <a:spcAft>
                <a:spcPts val="0"/>
              </a:spcAft>
              <a:buSzPts val="1700"/>
              <a:buChar char="○"/>
              <a:defRPr/>
            </a:lvl2pPr>
            <a:lvl3pPr indent="-336550" lvl="2" marL="1371600" rtl="0">
              <a:spcBef>
                <a:spcPts val="2000"/>
              </a:spcBef>
              <a:spcAft>
                <a:spcPts val="0"/>
              </a:spcAft>
              <a:buSzPts val="1700"/>
              <a:buChar char="■"/>
              <a:defRPr/>
            </a:lvl3pPr>
            <a:lvl4pPr indent="-336550" lvl="3" marL="1828800" rtl="0">
              <a:spcBef>
                <a:spcPts val="2000"/>
              </a:spcBef>
              <a:spcAft>
                <a:spcPts val="0"/>
              </a:spcAft>
              <a:buSzPts val="1700"/>
              <a:buChar char="●"/>
              <a:defRPr/>
            </a:lvl4pPr>
            <a:lvl5pPr indent="-336550" lvl="4" marL="2286000" rtl="0">
              <a:spcBef>
                <a:spcPts val="2000"/>
              </a:spcBef>
              <a:spcAft>
                <a:spcPts val="0"/>
              </a:spcAft>
              <a:buSzPts val="1700"/>
              <a:buChar char="○"/>
              <a:defRPr/>
            </a:lvl5pPr>
            <a:lvl6pPr indent="-336550" lvl="5" marL="2743200" rtl="0">
              <a:spcBef>
                <a:spcPts val="2000"/>
              </a:spcBef>
              <a:spcAft>
                <a:spcPts val="0"/>
              </a:spcAft>
              <a:buSzPts val="1700"/>
              <a:buChar char="■"/>
              <a:defRPr/>
            </a:lvl6pPr>
            <a:lvl7pPr indent="-336550" lvl="6" marL="3200400" rtl="0">
              <a:spcBef>
                <a:spcPts val="2000"/>
              </a:spcBef>
              <a:spcAft>
                <a:spcPts val="0"/>
              </a:spcAft>
              <a:buSzPts val="1700"/>
              <a:buChar char="●"/>
              <a:defRPr/>
            </a:lvl7pPr>
            <a:lvl8pPr indent="-336550" lvl="7" marL="3657600" rtl="0">
              <a:spcBef>
                <a:spcPts val="2000"/>
              </a:spcBef>
              <a:spcAft>
                <a:spcPts val="0"/>
              </a:spcAft>
              <a:buSzPts val="1700"/>
              <a:buChar char="○"/>
              <a:defRPr/>
            </a:lvl8pPr>
            <a:lvl9pPr indent="-336550" lvl="8" marL="4114800" rtl="0">
              <a:spcBef>
                <a:spcPts val="2000"/>
              </a:spcBef>
              <a:spcAft>
                <a:spcPts val="2000"/>
              </a:spcAft>
              <a:buSzPts val="1700"/>
              <a:buChar char="■"/>
              <a:defRPr/>
            </a:lvl9pPr>
          </a:lstStyle>
          <a:p/>
        </p:txBody>
      </p:sp>
      <p:sp>
        <p:nvSpPr>
          <p:cNvPr id="48" name="Google Shape;48;p9"/>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51450" y="6397629"/>
            <a:ext cx="6598800" cy="904800"/>
          </a:xfrm>
          <a:prstGeom prst="rect">
            <a:avLst/>
          </a:prstGeom>
        </p:spPr>
        <p:txBody>
          <a:bodyPr anchorCtr="0" anchor="ctr" bIns="113100" lIns="113100" spcFirstLastPara="1" rIns="113100" wrap="square" tIns="113100">
            <a:noAutofit/>
          </a:bodyPr>
          <a:lstStyle>
            <a:lvl1pPr indent="-228600" lvl="0" marL="457200" rtl="0">
              <a:lnSpc>
                <a:spcPct val="100000"/>
              </a:lnSpc>
              <a:spcBef>
                <a:spcPts val="0"/>
              </a:spcBef>
              <a:spcAft>
                <a:spcPts val="0"/>
              </a:spcAft>
              <a:buSzPts val="22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26690" y="692127"/>
            <a:ext cx="9204900" cy="1036800"/>
          </a:xfrm>
          <a:prstGeom prst="rect">
            <a:avLst/>
          </a:prstGeom>
          <a:noFill/>
          <a:ln>
            <a:noFill/>
          </a:ln>
        </p:spPr>
        <p:txBody>
          <a:bodyPr anchorCtr="0" anchor="b" bIns="113100" lIns="113100" spcFirstLastPara="1" rIns="113100" wrap="square" tIns="113100">
            <a:noAutofit/>
          </a:bodyPr>
          <a:lstStyle>
            <a:lvl1pPr lvl="0" rtl="0">
              <a:spcBef>
                <a:spcPts val="0"/>
              </a:spcBef>
              <a:spcAft>
                <a:spcPts val="0"/>
              </a:spcAft>
              <a:buClr>
                <a:schemeClr val="dk1"/>
              </a:buClr>
              <a:buSzPts val="3700"/>
              <a:buFont typeface="Roboto Slab"/>
              <a:buNone/>
              <a:defRPr sz="3700">
                <a:solidFill>
                  <a:schemeClr val="dk1"/>
                </a:solidFill>
                <a:latin typeface="Roboto Slab"/>
                <a:ea typeface="Roboto Slab"/>
                <a:cs typeface="Roboto Slab"/>
                <a:sym typeface="Roboto Slab"/>
              </a:defRPr>
            </a:lvl1pPr>
            <a:lvl2pPr lvl="1" rtl="0">
              <a:spcBef>
                <a:spcPts val="0"/>
              </a:spcBef>
              <a:spcAft>
                <a:spcPts val="0"/>
              </a:spcAft>
              <a:buClr>
                <a:schemeClr val="dk1"/>
              </a:buClr>
              <a:buSzPts val="3700"/>
              <a:buFont typeface="Roboto Slab"/>
              <a:buNone/>
              <a:defRPr sz="3700">
                <a:solidFill>
                  <a:schemeClr val="dk1"/>
                </a:solidFill>
                <a:latin typeface="Roboto Slab"/>
                <a:ea typeface="Roboto Slab"/>
                <a:cs typeface="Roboto Slab"/>
                <a:sym typeface="Roboto Slab"/>
              </a:defRPr>
            </a:lvl2pPr>
            <a:lvl3pPr lvl="2" rtl="0">
              <a:spcBef>
                <a:spcPts val="0"/>
              </a:spcBef>
              <a:spcAft>
                <a:spcPts val="0"/>
              </a:spcAft>
              <a:buClr>
                <a:schemeClr val="dk1"/>
              </a:buClr>
              <a:buSzPts val="3700"/>
              <a:buFont typeface="Roboto Slab"/>
              <a:buNone/>
              <a:defRPr sz="3700">
                <a:solidFill>
                  <a:schemeClr val="dk1"/>
                </a:solidFill>
                <a:latin typeface="Roboto Slab"/>
                <a:ea typeface="Roboto Slab"/>
                <a:cs typeface="Roboto Slab"/>
                <a:sym typeface="Roboto Slab"/>
              </a:defRPr>
            </a:lvl3pPr>
            <a:lvl4pPr lvl="3" rtl="0">
              <a:spcBef>
                <a:spcPts val="0"/>
              </a:spcBef>
              <a:spcAft>
                <a:spcPts val="0"/>
              </a:spcAft>
              <a:buClr>
                <a:schemeClr val="dk1"/>
              </a:buClr>
              <a:buSzPts val="3700"/>
              <a:buFont typeface="Roboto Slab"/>
              <a:buNone/>
              <a:defRPr sz="3700">
                <a:solidFill>
                  <a:schemeClr val="dk1"/>
                </a:solidFill>
                <a:latin typeface="Roboto Slab"/>
                <a:ea typeface="Roboto Slab"/>
                <a:cs typeface="Roboto Slab"/>
                <a:sym typeface="Roboto Slab"/>
              </a:defRPr>
            </a:lvl4pPr>
            <a:lvl5pPr lvl="4" rtl="0">
              <a:spcBef>
                <a:spcPts val="0"/>
              </a:spcBef>
              <a:spcAft>
                <a:spcPts val="0"/>
              </a:spcAft>
              <a:buClr>
                <a:schemeClr val="dk1"/>
              </a:buClr>
              <a:buSzPts val="3700"/>
              <a:buFont typeface="Roboto Slab"/>
              <a:buNone/>
              <a:defRPr sz="3700">
                <a:solidFill>
                  <a:schemeClr val="dk1"/>
                </a:solidFill>
                <a:latin typeface="Roboto Slab"/>
                <a:ea typeface="Roboto Slab"/>
                <a:cs typeface="Roboto Slab"/>
                <a:sym typeface="Roboto Slab"/>
              </a:defRPr>
            </a:lvl5pPr>
            <a:lvl6pPr lvl="5" rtl="0">
              <a:spcBef>
                <a:spcPts val="0"/>
              </a:spcBef>
              <a:spcAft>
                <a:spcPts val="0"/>
              </a:spcAft>
              <a:buClr>
                <a:schemeClr val="dk1"/>
              </a:buClr>
              <a:buSzPts val="3700"/>
              <a:buFont typeface="Roboto Slab"/>
              <a:buNone/>
              <a:defRPr sz="3700">
                <a:solidFill>
                  <a:schemeClr val="dk1"/>
                </a:solidFill>
                <a:latin typeface="Roboto Slab"/>
                <a:ea typeface="Roboto Slab"/>
                <a:cs typeface="Roboto Slab"/>
                <a:sym typeface="Roboto Slab"/>
              </a:defRPr>
            </a:lvl6pPr>
            <a:lvl7pPr lvl="6" rtl="0">
              <a:spcBef>
                <a:spcPts val="0"/>
              </a:spcBef>
              <a:spcAft>
                <a:spcPts val="0"/>
              </a:spcAft>
              <a:buClr>
                <a:schemeClr val="dk1"/>
              </a:buClr>
              <a:buSzPts val="3700"/>
              <a:buFont typeface="Roboto Slab"/>
              <a:buNone/>
              <a:defRPr sz="3700">
                <a:solidFill>
                  <a:schemeClr val="dk1"/>
                </a:solidFill>
                <a:latin typeface="Roboto Slab"/>
                <a:ea typeface="Roboto Slab"/>
                <a:cs typeface="Roboto Slab"/>
                <a:sym typeface="Roboto Slab"/>
              </a:defRPr>
            </a:lvl7pPr>
            <a:lvl8pPr lvl="7" rtl="0">
              <a:spcBef>
                <a:spcPts val="0"/>
              </a:spcBef>
              <a:spcAft>
                <a:spcPts val="0"/>
              </a:spcAft>
              <a:buClr>
                <a:schemeClr val="dk1"/>
              </a:buClr>
              <a:buSzPts val="3700"/>
              <a:buFont typeface="Roboto Slab"/>
              <a:buNone/>
              <a:defRPr sz="3700">
                <a:solidFill>
                  <a:schemeClr val="dk1"/>
                </a:solidFill>
                <a:latin typeface="Roboto Slab"/>
                <a:ea typeface="Roboto Slab"/>
                <a:cs typeface="Roboto Slab"/>
                <a:sym typeface="Roboto Slab"/>
              </a:defRPr>
            </a:lvl8pPr>
            <a:lvl9pPr lvl="8" rtl="0">
              <a:spcBef>
                <a:spcPts val="0"/>
              </a:spcBef>
              <a:spcAft>
                <a:spcPts val="0"/>
              </a:spcAft>
              <a:buClr>
                <a:schemeClr val="dk1"/>
              </a:buClr>
              <a:buSzPts val="3700"/>
              <a:buFont typeface="Roboto Slab"/>
              <a:buNone/>
              <a:defRPr sz="37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426690" y="2251290"/>
            <a:ext cx="9204900" cy="4652700"/>
          </a:xfrm>
          <a:prstGeom prst="rect">
            <a:avLst/>
          </a:prstGeom>
          <a:noFill/>
          <a:ln>
            <a:noFill/>
          </a:ln>
        </p:spPr>
        <p:txBody>
          <a:bodyPr anchorCtr="0" anchor="t" bIns="113100" lIns="113100" spcFirstLastPara="1" rIns="113100" wrap="square" tIns="113100">
            <a:noAutofit/>
          </a:bodyPr>
          <a:lstStyle>
            <a:lvl1pPr indent="-368300" lvl="0" marL="457200" rtl="0">
              <a:lnSpc>
                <a:spcPct val="115000"/>
              </a:lnSpc>
              <a:spcBef>
                <a:spcPts val="0"/>
              </a:spcBef>
              <a:spcAft>
                <a:spcPts val="0"/>
              </a:spcAft>
              <a:buClr>
                <a:schemeClr val="dk1"/>
              </a:buClr>
              <a:buSzPts val="2200"/>
              <a:buFont typeface="Roboto"/>
              <a:buChar char="●"/>
              <a:defRPr sz="2200">
                <a:solidFill>
                  <a:schemeClr val="dk1"/>
                </a:solidFill>
                <a:latin typeface="Roboto"/>
                <a:ea typeface="Roboto"/>
                <a:cs typeface="Roboto"/>
                <a:sym typeface="Roboto"/>
              </a:defRPr>
            </a:lvl1pPr>
            <a:lvl2pPr indent="-336550" lvl="1" marL="914400" rtl="0">
              <a:lnSpc>
                <a:spcPct val="115000"/>
              </a:lnSpc>
              <a:spcBef>
                <a:spcPts val="2000"/>
              </a:spcBef>
              <a:spcAft>
                <a:spcPts val="0"/>
              </a:spcAft>
              <a:buClr>
                <a:schemeClr val="dk1"/>
              </a:buClr>
              <a:buSzPts val="1700"/>
              <a:buFont typeface="Roboto"/>
              <a:buChar char="○"/>
              <a:defRPr sz="1700">
                <a:solidFill>
                  <a:schemeClr val="dk1"/>
                </a:solidFill>
                <a:latin typeface="Roboto"/>
                <a:ea typeface="Roboto"/>
                <a:cs typeface="Roboto"/>
                <a:sym typeface="Roboto"/>
              </a:defRPr>
            </a:lvl2pPr>
            <a:lvl3pPr indent="-336550" lvl="2" marL="1371600" rtl="0">
              <a:lnSpc>
                <a:spcPct val="115000"/>
              </a:lnSpc>
              <a:spcBef>
                <a:spcPts val="2000"/>
              </a:spcBef>
              <a:spcAft>
                <a:spcPts val="0"/>
              </a:spcAft>
              <a:buClr>
                <a:schemeClr val="dk1"/>
              </a:buClr>
              <a:buSzPts val="1700"/>
              <a:buFont typeface="Roboto"/>
              <a:buChar char="■"/>
              <a:defRPr sz="1700">
                <a:solidFill>
                  <a:schemeClr val="dk1"/>
                </a:solidFill>
                <a:latin typeface="Roboto"/>
                <a:ea typeface="Roboto"/>
                <a:cs typeface="Roboto"/>
                <a:sym typeface="Roboto"/>
              </a:defRPr>
            </a:lvl3pPr>
            <a:lvl4pPr indent="-336550" lvl="3" marL="1828800" rtl="0">
              <a:lnSpc>
                <a:spcPct val="115000"/>
              </a:lnSpc>
              <a:spcBef>
                <a:spcPts val="2000"/>
              </a:spcBef>
              <a:spcAft>
                <a:spcPts val="0"/>
              </a:spcAft>
              <a:buClr>
                <a:schemeClr val="dk1"/>
              </a:buClr>
              <a:buSzPts val="1700"/>
              <a:buFont typeface="Roboto"/>
              <a:buChar char="●"/>
              <a:defRPr sz="1700">
                <a:solidFill>
                  <a:schemeClr val="dk1"/>
                </a:solidFill>
                <a:latin typeface="Roboto"/>
                <a:ea typeface="Roboto"/>
                <a:cs typeface="Roboto"/>
                <a:sym typeface="Roboto"/>
              </a:defRPr>
            </a:lvl4pPr>
            <a:lvl5pPr indent="-336550" lvl="4" marL="2286000" rtl="0">
              <a:lnSpc>
                <a:spcPct val="115000"/>
              </a:lnSpc>
              <a:spcBef>
                <a:spcPts val="2000"/>
              </a:spcBef>
              <a:spcAft>
                <a:spcPts val="0"/>
              </a:spcAft>
              <a:buClr>
                <a:schemeClr val="dk1"/>
              </a:buClr>
              <a:buSzPts val="1700"/>
              <a:buFont typeface="Roboto"/>
              <a:buChar char="○"/>
              <a:defRPr sz="1700">
                <a:solidFill>
                  <a:schemeClr val="dk1"/>
                </a:solidFill>
                <a:latin typeface="Roboto"/>
                <a:ea typeface="Roboto"/>
                <a:cs typeface="Roboto"/>
                <a:sym typeface="Roboto"/>
              </a:defRPr>
            </a:lvl5pPr>
            <a:lvl6pPr indent="-336550" lvl="5" marL="2743200" rtl="0">
              <a:lnSpc>
                <a:spcPct val="115000"/>
              </a:lnSpc>
              <a:spcBef>
                <a:spcPts val="2000"/>
              </a:spcBef>
              <a:spcAft>
                <a:spcPts val="0"/>
              </a:spcAft>
              <a:buClr>
                <a:schemeClr val="dk1"/>
              </a:buClr>
              <a:buSzPts val="1700"/>
              <a:buFont typeface="Roboto"/>
              <a:buChar char="■"/>
              <a:defRPr sz="1700">
                <a:solidFill>
                  <a:schemeClr val="dk1"/>
                </a:solidFill>
                <a:latin typeface="Roboto"/>
                <a:ea typeface="Roboto"/>
                <a:cs typeface="Roboto"/>
                <a:sym typeface="Roboto"/>
              </a:defRPr>
            </a:lvl6pPr>
            <a:lvl7pPr indent="-336550" lvl="6" marL="3200400" rtl="0">
              <a:lnSpc>
                <a:spcPct val="115000"/>
              </a:lnSpc>
              <a:spcBef>
                <a:spcPts val="2000"/>
              </a:spcBef>
              <a:spcAft>
                <a:spcPts val="0"/>
              </a:spcAft>
              <a:buClr>
                <a:schemeClr val="dk1"/>
              </a:buClr>
              <a:buSzPts val="1700"/>
              <a:buFont typeface="Roboto"/>
              <a:buChar char="●"/>
              <a:defRPr sz="1700">
                <a:solidFill>
                  <a:schemeClr val="dk1"/>
                </a:solidFill>
                <a:latin typeface="Roboto"/>
                <a:ea typeface="Roboto"/>
                <a:cs typeface="Roboto"/>
                <a:sym typeface="Roboto"/>
              </a:defRPr>
            </a:lvl7pPr>
            <a:lvl8pPr indent="-336550" lvl="7" marL="3657600" rtl="0">
              <a:lnSpc>
                <a:spcPct val="115000"/>
              </a:lnSpc>
              <a:spcBef>
                <a:spcPts val="2000"/>
              </a:spcBef>
              <a:spcAft>
                <a:spcPts val="0"/>
              </a:spcAft>
              <a:buClr>
                <a:schemeClr val="dk1"/>
              </a:buClr>
              <a:buSzPts val="1700"/>
              <a:buFont typeface="Roboto"/>
              <a:buChar char="○"/>
              <a:defRPr sz="1700">
                <a:solidFill>
                  <a:schemeClr val="dk1"/>
                </a:solidFill>
                <a:latin typeface="Roboto"/>
                <a:ea typeface="Roboto"/>
                <a:cs typeface="Roboto"/>
                <a:sym typeface="Roboto"/>
              </a:defRPr>
            </a:lvl8pPr>
            <a:lvl9pPr indent="-336550" lvl="8" marL="4114800" rtl="0">
              <a:lnSpc>
                <a:spcPct val="115000"/>
              </a:lnSpc>
              <a:spcBef>
                <a:spcPts val="2000"/>
              </a:spcBef>
              <a:spcAft>
                <a:spcPts val="2000"/>
              </a:spcAft>
              <a:buClr>
                <a:schemeClr val="dk1"/>
              </a:buClr>
              <a:buSzPts val="1700"/>
              <a:buFont typeface="Roboto"/>
              <a:buChar char="■"/>
              <a:defRPr sz="1700">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Autofit/>
          </a:bodyPr>
          <a:lstStyle>
            <a:lvl1pPr lvl="0" rtl="0" algn="r">
              <a:buNone/>
              <a:defRPr sz="1200">
                <a:solidFill>
                  <a:schemeClr val="dk1"/>
                </a:solidFill>
                <a:latin typeface="Roboto"/>
                <a:ea typeface="Roboto"/>
                <a:cs typeface="Roboto"/>
                <a:sym typeface="Roboto"/>
              </a:defRPr>
            </a:lvl1pPr>
            <a:lvl2pPr lvl="1" rtl="0" algn="r">
              <a:buNone/>
              <a:defRPr sz="1200">
                <a:solidFill>
                  <a:schemeClr val="dk1"/>
                </a:solidFill>
                <a:latin typeface="Roboto"/>
                <a:ea typeface="Roboto"/>
                <a:cs typeface="Roboto"/>
                <a:sym typeface="Roboto"/>
              </a:defRPr>
            </a:lvl2pPr>
            <a:lvl3pPr lvl="2" rtl="0" algn="r">
              <a:buNone/>
              <a:defRPr sz="1200">
                <a:solidFill>
                  <a:schemeClr val="dk1"/>
                </a:solidFill>
                <a:latin typeface="Roboto"/>
                <a:ea typeface="Roboto"/>
                <a:cs typeface="Roboto"/>
                <a:sym typeface="Roboto"/>
              </a:defRPr>
            </a:lvl3pPr>
            <a:lvl4pPr lvl="3" rtl="0" algn="r">
              <a:buNone/>
              <a:defRPr sz="1200">
                <a:solidFill>
                  <a:schemeClr val="dk1"/>
                </a:solidFill>
                <a:latin typeface="Roboto"/>
                <a:ea typeface="Roboto"/>
                <a:cs typeface="Roboto"/>
                <a:sym typeface="Roboto"/>
              </a:defRPr>
            </a:lvl4pPr>
            <a:lvl5pPr lvl="4" rtl="0" algn="r">
              <a:buNone/>
              <a:defRPr sz="1200">
                <a:solidFill>
                  <a:schemeClr val="dk1"/>
                </a:solidFill>
                <a:latin typeface="Roboto"/>
                <a:ea typeface="Roboto"/>
                <a:cs typeface="Roboto"/>
                <a:sym typeface="Roboto"/>
              </a:defRPr>
            </a:lvl5pPr>
            <a:lvl6pPr lvl="5" rtl="0" algn="r">
              <a:buNone/>
              <a:defRPr sz="1200">
                <a:solidFill>
                  <a:schemeClr val="dk1"/>
                </a:solidFill>
                <a:latin typeface="Roboto"/>
                <a:ea typeface="Roboto"/>
                <a:cs typeface="Roboto"/>
                <a:sym typeface="Roboto"/>
              </a:defRPr>
            </a:lvl6pPr>
            <a:lvl7pPr lvl="6" rtl="0" algn="r">
              <a:buNone/>
              <a:defRPr sz="1200">
                <a:solidFill>
                  <a:schemeClr val="dk1"/>
                </a:solidFill>
                <a:latin typeface="Roboto"/>
                <a:ea typeface="Roboto"/>
                <a:cs typeface="Roboto"/>
                <a:sym typeface="Roboto"/>
              </a:defRPr>
            </a:lvl7pPr>
            <a:lvl8pPr lvl="7" rtl="0" algn="r">
              <a:buNone/>
              <a:defRPr sz="1200">
                <a:solidFill>
                  <a:schemeClr val="dk1"/>
                </a:solidFill>
                <a:latin typeface="Roboto"/>
                <a:ea typeface="Roboto"/>
                <a:cs typeface="Roboto"/>
                <a:sym typeface="Roboto"/>
              </a:defRPr>
            </a:lvl8pPr>
            <a:lvl9pPr lvl="8" rtl="0" algn="r">
              <a:buNone/>
              <a:defRPr sz="12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62" name="Shape 62"/>
        <p:cNvGrpSpPr/>
        <p:nvPr/>
      </p:nvGrpSpPr>
      <p:grpSpPr>
        <a:xfrm>
          <a:off x="0" y="0"/>
          <a:ext cx="0" cy="0"/>
          <a:chOff x="0" y="0"/>
          <a:chExt cx="0" cy="0"/>
        </a:xfrm>
      </p:grpSpPr>
      <p:grpSp>
        <p:nvGrpSpPr>
          <p:cNvPr id="63" name="Google Shape;63;p13"/>
          <p:cNvGrpSpPr/>
          <p:nvPr/>
        </p:nvGrpSpPr>
        <p:grpSpPr>
          <a:xfrm>
            <a:off x="675000" y="691875"/>
            <a:ext cx="8708400" cy="6414000"/>
            <a:chOff x="675000" y="691875"/>
            <a:chExt cx="8708400" cy="6414000"/>
          </a:xfrm>
        </p:grpSpPr>
        <p:grpSp>
          <p:nvGrpSpPr>
            <p:cNvPr id="64" name="Google Shape;64;p13"/>
            <p:cNvGrpSpPr/>
            <p:nvPr/>
          </p:nvGrpSpPr>
          <p:grpSpPr>
            <a:xfrm>
              <a:off x="675000" y="691875"/>
              <a:ext cx="8708400" cy="6414000"/>
              <a:chOff x="675000" y="691875"/>
              <a:chExt cx="8708400" cy="6414000"/>
            </a:xfrm>
          </p:grpSpPr>
          <p:sp>
            <p:nvSpPr>
              <p:cNvPr id="65" name="Google Shape;65;p13"/>
              <p:cNvSpPr/>
              <p:nvPr/>
            </p:nvSpPr>
            <p:spPr>
              <a:xfrm>
                <a:off x="675000" y="691875"/>
                <a:ext cx="8708400" cy="3584700"/>
              </a:xfrm>
              <a:prstGeom prst="rect">
                <a:avLst/>
              </a:prstGeom>
              <a:solidFill>
                <a:schemeClr val="dk1"/>
              </a:solidFill>
              <a:ln cap="flat" cmpd="sng" w="19050">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3"/>
              <p:cNvSpPr/>
              <p:nvPr/>
            </p:nvSpPr>
            <p:spPr>
              <a:xfrm>
                <a:off x="675000" y="4035075"/>
                <a:ext cx="8708400" cy="3070800"/>
              </a:xfrm>
              <a:prstGeom prst="rect">
                <a:avLst/>
              </a:prstGeom>
              <a:solidFill>
                <a:schemeClr val="lt1"/>
              </a:solidFill>
              <a:ln cap="flat" cmpd="sng" w="19050">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7" name="Google Shape;67;p13"/>
              <p:cNvCxnSpPr/>
              <p:nvPr/>
            </p:nvCxnSpPr>
            <p:spPr>
              <a:xfrm>
                <a:off x="684525" y="4035066"/>
                <a:ext cx="8689200" cy="0"/>
              </a:xfrm>
              <a:prstGeom prst="straightConnector1">
                <a:avLst/>
              </a:prstGeom>
              <a:noFill/>
              <a:ln cap="flat" cmpd="sng" w="76200">
                <a:solidFill>
                  <a:schemeClr val="accent5"/>
                </a:solidFill>
                <a:prstDash val="solid"/>
                <a:round/>
                <a:headEnd len="sm" w="sm" type="none"/>
                <a:tailEnd len="sm" w="sm" type="none"/>
              </a:ln>
            </p:spPr>
          </p:cxnSp>
        </p:grpSp>
        <p:cxnSp>
          <p:nvCxnSpPr>
            <p:cNvPr id="68" name="Google Shape;68;p13"/>
            <p:cNvCxnSpPr/>
            <p:nvPr/>
          </p:nvCxnSpPr>
          <p:spPr>
            <a:xfrm>
              <a:off x="4786350" y="6159150"/>
              <a:ext cx="485700" cy="0"/>
            </a:xfrm>
            <a:prstGeom prst="straightConnector1">
              <a:avLst/>
            </a:prstGeom>
            <a:noFill/>
            <a:ln cap="flat" cmpd="sng" w="19050">
              <a:solidFill>
                <a:schemeClr val="lt2"/>
              </a:solidFill>
              <a:prstDash val="solid"/>
              <a:round/>
              <a:headEnd len="sm" w="sm" type="none"/>
              <a:tailEnd len="sm" w="sm" type="none"/>
            </a:ln>
          </p:spPr>
        </p:cxnSp>
      </p:grpSp>
      <p:sp>
        <p:nvSpPr>
          <p:cNvPr id="69" name="Google Shape;69;p13"/>
          <p:cNvSpPr txBox="1"/>
          <p:nvPr>
            <p:ph idx="4294967295" type="body"/>
          </p:nvPr>
        </p:nvSpPr>
        <p:spPr>
          <a:xfrm>
            <a:off x="1011450" y="691875"/>
            <a:ext cx="8035500" cy="605400"/>
          </a:xfrm>
          <a:prstGeom prst="rect">
            <a:avLst/>
          </a:prstGeom>
        </p:spPr>
        <p:txBody>
          <a:bodyPr anchorCtr="0" anchor="t" bIns="113100" lIns="113100" spcFirstLastPara="1" rIns="113100" wrap="square" tIns="113100">
            <a:noAutofit/>
          </a:bodyPr>
          <a:lstStyle/>
          <a:p>
            <a:pPr indent="0" lvl="0" marL="0" rtl="0" algn="ctr">
              <a:spcBef>
                <a:spcPts val="0"/>
              </a:spcBef>
              <a:spcAft>
                <a:spcPts val="0"/>
              </a:spcAft>
              <a:buNone/>
            </a:pPr>
            <a:r>
              <a:rPr lang="en" sz="2300">
                <a:solidFill>
                  <a:schemeClr val="lt1"/>
                </a:solidFill>
              </a:rPr>
              <a:t>Revelations 21:1, Isaiah 11:3-6, &amp; Romans 3:23</a:t>
            </a:r>
            <a:endParaRPr sz="2300">
              <a:solidFill>
                <a:schemeClr val="lt1"/>
              </a:solidFill>
            </a:endParaRPr>
          </a:p>
        </p:txBody>
      </p:sp>
      <p:sp>
        <p:nvSpPr>
          <p:cNvPr id="70" name="Google Shape;70;p13"/>
          <p:cNvSpPr txBox="1"/>
          <p:nvPr>
            <p:ph idx="4294967295" type="title"/>
          </p:nvPr>
        </p:nvSpPr>
        <p:spPr>
          <a:xfrm>
            <a:off x="1011450" y="2905213"/>
            <a:ext cx="8035500" cy="1133400"/>
          </a:xfrm>
          <a:prstGeom prst="rect">
            <a:avLst/>
          </a:prstGeom>
        </p:spPr>
        <p:txBody>
          <a:bodyPr anchorCtr="0" anchor="b" bIns="113100" lIns="113100" spcFirstLastPara="1" rIns="113100" wrap="square" tIns="113100">
            <a:noAutofit/>
          </a:bodyPr>
          <a:lstStyle/>
          <a:p>
            <a:pPr indent="0" lvl="0" marL="0" rtl="0" algn="ctr">
              <a:spcBef>
                <a:spcPts val="0"/>
              </a:spcBef>
              <a:spcAft>
                <a:spcPts val="0"/>
              </a:spcAft>
              <a:buNone/>
            </a:pPr>
            <a:r>
              <a:rPr lang="en" sz="3500">
                <a:solidFill>
                  <a:schemeClr val="lt1"/>
                </a:solidFill>
              </a:rPr>
              <a:t>Theologies of the Theories, Strategies, &amp; Philosophies of the Universality, Multiversality, &amp; Metaversality of Business, Businessology, &amp; Metabusinessology</a:t>
            </a:r>
            <a:endParaRPr sz="3500">
              <a:solidFill>
                <a:schemeClr val="lt1"/>
              </a:solidFill>
            </a:endParaRPr>
          </a:p>
        </p:txBody>
      </p:sp>
      <p:sp>
        <p:nvSpPr>
          <p:cNvPr id="71" name="Google Shape;71;p13"/>
          <p:cNvSpPr txBox="1"/>
          <p:nvPr>
            <p:ph idx="4294967295" type="body"/>
          </p:nvPr>
        </p:nvSpPr>
        <p:spPr>
          <a:xfrm>
            <a:off x="1011450" y="4038613"/>
            <a:ext cx="8035500" cy="981300"/>
          </a:xfrm>
          <a:prstGeom prst="rect">
            <a:avLst/>
          </a:prstGeom>
        </p:spPr>
        <p:txBody>
          <a:bodyPr anchorCtr="0" anchor="t" bIns="113100" lIns="113100" spcFirstLastPara="1" rIns="113100" wrap="square" tIns="113100">
            <a:noAutofit/>
          </a:bodyPr>
          <a:lstStyle/>
          <a:p>
            <a:pPr indent="0" lvl="0" marL="0" rtl="0" algn="ctr">
              <a:spcBef>
                <a:spcPts val="0"/>
              </a:spcBef>
              <a:spcAft>
                <a:spcPts val="0"/>
              </a:spcAft>
              <a:buNone/>
            </a:pPr>
            <a:r>
              <a:rPr lang="en" sz="1900"/>
              <a:t>A quantum-intuitive universal business study discovered by Project TWWOC (founded in 2015) circa 2021 that delves into the universal &amp; versatile truths surrounding the businesses and business systems of our society and their direct &amp; indirect connections to one another, especially the way business impacts our society and the resources, powers, etc. harnessed for personal &amp; professional business and in between</a:t>
            </a:r>
            <a:endParaRPr sz="1900"/>
          </a:p>
        </p:txBody>
      </p:sp>
      <p:sp>
        <p:nvSpPr>
          <p:cNvPr id="72" name="Google Shape;72;p13"/>
          <p:cNvSpPr txBox="1"/>
          <p:nvPr>
            <p:ph idx="4294967295" type="body"/>
          </p:nvPr>
        </p:nvSpPr>
        <p:spPr>
          <a:xfrm>
            <a:off x="1011450" y="6281807"/>
            <a:ext cx="8035500" cy="605400"/>
          </a:xfrm>
          <a:prstGeom prst="rect">
            <a:avLst/>
          </a:prstGeom>
        </p:spPr>
        <p:txBody>
          <a:bodyPr anchorCtr="0" anchor="t" bIns="113100" lIns="113100" spcFirstLastPara="1" rIns="113100" wrap="square" tIns="113100">
            <a:noAutofit/>
          </a:bodyPr>
          <a:lstStyle/>
          <a:p>
            <a:pPr indent="0" lvl="0" marL="0" rtl="0" algn="ctr">
              <a:spcBef>
                <a:spcPts val="0"/>
              </a:spcBef>
              <a:spcAft>
                <a:spcPts val="0"/>
              </a:spcAft>
              <a:buNone/>
            </a:pPr>
            <a:r>
              <a:rPr lang="en" sz="1500"/>
              <a:t>More info on back!</a:t>
            </a:r>
            <a:endParaRPr sz="15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4"/>
          <p:cNvSpPr txBox="1"/>
          <p:nvPr>
            <p:ph type="title"/>
          </p:nvPr>
        </p:nvSpPr>
        <p:spPr>
          <a:xfrm>
            <a:off x="426690" y="692127"/>
            <a:ext cx="9204900" cy="1036800"/>
          </a:xfrm>
          <a:prstGeom prst="rect">
            <a:avLst/>
          </a:prstGeom>
        </p:spPr>
        <p:txBody>
          <a:bodyPr anchorCtr="0" anchor="b" bIns="113100" lIns="113100" spcFirstLastPara="1" rIns="113100" wrap="square" tIns="113100">
            <a:noAutofit/>
          </a:bodyPr>
          <a:lstStyle/>
          <a:p>
            <a:pPr indent="0" lvl="0" marL="0" rtl="0" algn="l">
              <a:spcBef>
                <a:spcPts val="0"/>
              </a:spcBef>
              <a:spcAft>
                <a:spcPts val="0"/>
              </a:spcAft>
              <a:buNone/>
            </a:pPr>
            <a:r>
              <a:rPr lang="en"/>
              <a:t>Why is the </a:t>
            </a:r>
            <a:r>
              <a:rPr b="1" lang="en" u="sng"/>
              <a:t>Universality of Business</a:t>
            </a:r>
            <a:r>
              <a:rPr lang="en"/>
              <a:t> important especially during </a:t>
            </a:r>
            <a:r>
              <a:rPr lang="en"/>
              <a:t>hard times?</a:t>
            </a:r>
            <a:endParaRPr/>
          </a:p>
        </p:txBody>
      </p:sp>
      <p:sp>
        <p:nvSpPr>
          <p:cNvPr id="78" name="Google Shape;78;p14"/>
          <p:cNvSpPr txBox="1"/>
          <p:nvPr>
            <p:ph idx="1" type="body"/>
          </p:nvPr>
        </p:nvSpPr>
        <p:spPr>
          <a:xfrm>
            <a:off x="426703" y="1991318"/>
            <a:ext cx="4399800" cy="4652700"/>
          </a:xfrm>
          <a:prstGeom prst="rect">
            <a:avLst/>
          </a:prstGeom>
        </p:spPr>
        <p:txBody>
          <a:bodyPr anchorCtr="0" anchor="t" bIns="113100" lIns="113100" spcFirstLastPara="1" rIns="113100" wrap="square" tIns="113100">
            <a:noAutofit/>
          </a:bodyPr>
          <a:lstStyle/>
          <a:p>
            <a:pPr indent="0" lvl="0" marL="0" rtl="0" algn="l">
              <a:spcBef>
                <a:spcPts val="0"/>
              </a:spcBef>
              <a:spcAft>
                <a:spcPts val="0"/>
              </a:spcAft>
              <a:buNone/>
            </a:pPr>
            <a:r>
              <a:rPr lang="en" sz="1500"/>
              <a:t>The Theologies of </a:t>
            </a:r>
            <a:r>
              <a:rPr lang="en" sz="1500"/>
              <a:t>the Theories, Strategies, &amp; Philosophies of the Universality, Multiversality, &amp; Metaversality of Business, Businessology, &amp; Metabusinessology, also known as the Theologies of the Universality &amp; Multiversality of Business &amp; Businessology, the </a:t>
            </a:r>
            <a:r>
              <a:rPr b="1" lang="en" sz="1500" u="sng"/>
              <a:t>Universality of Business</a:t>
            </a:r>
            <a:r>
              <a:rPr lang="en" sz="1500"/>
              <a:t> (&amp; Any Other Topic in General), or TSPUMMBBM, TUMBBX, UBXYZ, UBXY, or simply </a:t>
            </a:r>
            <a:r>
              <a:rPr b="1" lang="en" sz="1500" u="sng"/>
              <a:t>UBX</a:t>
            </a:r>
            <a:r>
              <a:rPr lang="en" sz="1500"/>
              <a:t> for short, studies business on a deeper level and acknowledges the naturality of business in humans similar to transactions in other species of animal in the world and the universe (bee hives, bird nests, bear caves, ant colonies, wolf packs, etc.), and how the human license to do business, in any shape or form, is more natural in humans than a mere piece of paper provided by some artificial entity that can potentially limit the true potential of business and those that engage in business in various manners &amp; fashions.</a:t>
            </a:r>
            <a:endParaRPr sz="1500"/>
          </a:p>
          <a:p>
            <a:pPr indent="0" lvl="0" marL="0" rtl="0" algn="l">
              <a:spcBef>
                <a:spcPts val="2000"/>
              </a:spcBef>
              <a:spcAft>
                <a:spcPts val="2000"/>
              </a:spcAft>
              <a:buNone/>
            </a:pPr>
            <a:r>
              <a:rPr lang="en" sz="1300"/>
              <a:t>Scan QR Code to learn more  -&gt; -&gt; -&gt; -&gt; -&gt; -&gt; -&gt; -&gt; -&gt;</a:t>
            </a:r>
            <a:endParaRPr sz="1200"/>
          </a:p>
        </p:txBody>
      </p:sp>
      <p:pic>
        <p:nvPicPr>
          <p:cNvPr id="79" name="Google Shape;79;p14"/>
          <p:cNvPicPr preferRelativeResize="0"/>
          <p:nvPr/>
        </p:nvPicPr>
        <p:blipFill>
          <a:blip r:embed="rId3">
            <a:alphaModFix/>
          </a:blip>
          <a:stretch>
            <a:fillRect/>
          </a:stretch>
        </p:blipFill>
        <p:spPr>
          <a:xfrm>
            <a:off x="5100900" y="2724250"/>
            <a:ext cx="4399800" cy="43998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